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2" r:id="rId5"/>
    <p:sldId id="264" r:id="rId6"/>
    <p:sldId id="266" r:id="rId7"/>
    <p:sldId id="265" r:id="rId8"/>
    <p:sldId id="267" r:id="rId9"/>
    <p:sldId id="268" r:id="rId10"/>
    <p:sldId id="261" r:id="rId11"/>
  </p:sldIdLst>
  <p:sldSz cx="12192000" cy="6858000"/>
  <p:notesSz cx="6858000" cy="9144000"/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67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F:\_Project2020\_Presentation\prentation%2016-6\python_Same_densit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F:\_Project2020\_Presentation\prentation%2016-6\python_Same_density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001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increaseDenisy_Ped!$B$3</c:f>
              <c:strCache>
                <c:ptCount val="1"/>
                <c:pt idx="0">
                  <c:v>pass_num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increaseDenisy_Ped!$A$4:$A$379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increaseDenisy_Ped!$B$4:$B$379</c:f>
              <c:numCache>
                <c:formatCode>General</c:formatCode>
                <c:ptCount val="37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6</c:v>
                </c:pt>
                <c:pt idx="12">
                  <c:v>6</c:v>
                </c:pt>
                <c:pt idx="13">
                  <c:v>6</c:v>
                </c:pt>
                <c:pt idx="14">
                  <c:v>6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  <c:pt idx="24">
                  <c:v>10</c:v>
                </c:pt>
                <c:pt idx="25">
                  <c:v>12</c:v>
                </c:pt>
                <c:pt idx="26">
                  <c:v>12</c:v>
                </c:pt>
                <c:pt idx="27">
                  <c:v>12</c:v>
                </c:pt>
                <c:pt idx="28">
                  <c:v>12</c:v>
                </c:pt>
                <c:pt idx="29">
                  <c:v>12</c:v>
                </c:pt>
                <c:pt idx="30">
                  <c:v>14</c:v>
                </c:pt>
                <c:pt idx="31">
                  <c:v>14</c:v>
                </c:pt>
                <c:pt idx="32">
                  <c:v>14</c:v>
                </c:pt>
                <c:pt idx="33">
                  <c:v>14</c:v>
                </c:pt>
                <c:pt idx="34">
                  <c:v>14</c:v>
                </c:pt>
                <c:pt idx="35">
                  <c:v>16</c:v>
                </c:pt>
                <c:pt idx="36">
                  <c:v>16</c:v>
                </c:pt>
                <c:pt idx="37">
                  <c:v>16</c:v>
                </c:pt>
                <c:pt idx="38">
                  <c:v>16</c:v>
                </c:pt>
                <c:pt idx="39">
                  <c:v>16</c:v>
                </c:pt>
                <c:pt idx="40">
                  <c:v>18</c:v>
                </c:pt>
                <c:pt idx="41">
                  <c:v>18</c:v>
                </c:pt>
                <c:pt idx="42">
                  <c:v>18</c:v>
                </c:pt>
                <c:pt idx="43">
                  <c:v>18</c:v>
                </c:pt>
                <c:pt idx="44">
                  <c:v>18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22</c:v>
                </c:pt>
                <c:pt idx="52">
                  <c:v>22</c:v>
                </c:pt>
                <c:pt idx="53">
                  <c:v>22</c:v>
                </c:pt>
                <c:pt idx="54">
                  <c:v>22</c:v>
                </c:pt>
                <c:pt idx="55">
                  <c:v>22</c:v>
                </c:pt>
                <c:pt idx="56">
                  <c:v>24</c:v>
                </c:pt>
                <c:pt idx="57">
                  <c:v>24</c:v>
                </c:pt>
                <c:pt idx="58">
                  <c:v>24</c:v>
                </c:pt>
                <c:pt idx="59">
                  <c:v>24</c:v>
                </c:pt>
                <c:pt idx="60">
                  <c:v>24</c:v>
                </c:pt>
                <c:pt idx="61">
                  <c:v>26</c:v>
                </c:pt>
                <c:pt idx="62">
                  <c:v>26</c:v>
                </c:pt>
                <c:pt idx="63">
                  <c:v>26</c:v>
                </c:pt>
                <c:pt idx="64">
                  <c:v>26</c:v>
                </c:pt>
                <c:pt idx="65">
                  <c:v>26</c:v>
                </c:pt>
                <c:pt idx="66">
                  <c:v>28</c:v>
                </c:pt>
                <c:pt idx="67">
                  <c:v>28</c:v>
                </c:pt>
                <c:pt idx="68">
                  <c:v>28</c:v>
                </c:pt>
                <c:pt idx="69">
                  <c:v>28</c:v>
                </c:pt>
                <c:pt idx="70">
                  <c:v>28</c:v>
                </c:pt>
                <c:pt idx="71">
                  <c:v>30</c:v>
                </c:pt>
                <c:pt idx="72">
                  <c:v>30</c:v>
                </c:pt>
                <c:pt idx="73">
                  <c:v>30</c:v>
                </c:pt>
                <c:pt idx="74">
                  <c:v>30</c:v>
                </c:pt>
                <c:pt idx="75">
                  <c:v>30</c:v>
                </c:pt>
                <c:pt idx="76">
                  <c:v>32</c:v>
                </c:pt>
                <c:pt idx="77">
                  <c:v>32</c:v>
                </c:pt>
                <c:pt idx="78">
                  <c:v>32</c:v>
                </c:pt>
                <c:pt idx="79">
                  <c:v>32</c:v>
                </c:pt>
                <c:pt idx="80">
                  <c:v>32</c:v>
                </c:pt>
                <c:pt idx="81">
                  <c:v>34</c:v>
                </c:pt>
                <c:pt idx="82">
                  <c:v>34</c:v>
                </c:pt>
                <c:pt idx="83">
                  <c:v>34</c:v>
                </c:pt>
                <c:pt idx="84">
                  <c:v>34</c:v>
                </c:pt>
                <c:pt idx="85">
                  <c:v>34</c:v>
                </c:pt>
                <c:pt idx="86">
                  <c:v>36</c:v>
                </c:pt>
                <c:pt idx="87">
                  <c:v>36</c:v>
                </c:pt>
                <c:pt idx="88">
                  <c:v>36</c:v>
                </c:pt>
                <c:pt idx="89">
                  <c:v>36</c:v>
                </c:pt>
                <c:pt idx="90">
                  <c:v>36</c:v>
                </c:pt>
                <c:pt idx="91">
                  <c:v>38</c:v>
                </c:pt>
                <c:pt idx="92">
                  <c:v>38</c:v>
                </c:pt>
                <c:pt idx="93">
                  <c:v>38</c:v>
                </c:pt>
                <c:pt idx="94">
                  <c:v>38</c:v>
                </c:pt>
                <c:pt idx="95">
                  <c:v>38</c:v>
                </c:pt>
                <c:pt idx="96">
                  <c:v>40</c:v>
                </c:pt>
                <c:pt idx="97">
                  <c:v>40</c:v>
                </c:pt>
                <c:pt idx="98">
                  <c:v>40</c:v>
                </c:pt>
                <c:pt idx="99">
                  <c:v>40</c:v>
                </c:pt>
                <c:pt idx="100">
                  <c:v>40</c:v>
                </c:pt>
                <c:pt idx="101">
                  <c:v>42</c:v>
                </c:pt>
                <c:pt idx="102">
                  <c:v>42</c:v>
                </c:pt>
                <c:pt idx="103">
                  <c:v>42</c:v>
                </c:pt>
                <c:pt idx="104">
                  <c:v>42</c:v>
                </c:pt>
                <c:pt idx="105">
                  <c:v>42</c:v>
                </c:pt>
                <c:pt idx="106">
                  <c:v>44</c:v>
                </c:pt>
                <c:pt idx="107">
                  <c:v>44</c:v>
                </c:pt>
                <c:pt idx="108">
                  <c:v>44</c:v>
                </c:pt>
                <c:pt idx="109">
                  <c:v>44</c:v>
                </c:pt>
                <c:pt idx="110">
                  <c:v>44</c:v>
                </c:pt>
                <c:pt idx="111">
                  <c:v>46</c:v>
                </c:pt>
                <c:pt idx="112">
                  <c:v>46</c:v>
                </c:pt>
                <c:pt idx="113">
                  <c:v>46</c:v>
                </c:pt>
                <c:pt idx="114">
                  <c:v>46</c:v>
                </c:pt>
                <c:pt idx="115">
                  <c:v>46</c:v>
                </c:pt>
                <c:pt idx="116">
                  <c:v>48</c:v>
                </c:pt>
                <c:pt idx="117">
                  <c:v>48</c:v>
                </c:pt>
                <c:pt idx="118">
                  <c:v>48</c:v>
                </c:pt>
                <c:pt idx="119">
                  <c:v>48</c:v>
                </c:pt>
                <c:pt idx="120">
                  <c:v>48</c:v>
                </c:pt>
                <c:pt idx="121">
                  <c:v>50</c:v>
                </c:pt>
                <c:pt idx="122">
                  <c:v>50</c:v>
                </c:pt>
                <c:pt idx="123">
                  <c:v>50</c:v>
                </c:pt>
                <c:pt idx="124">
                  <c:v>50</c:v>
                </c:pt>
                <c:pt idx="125">
                  <c:v>50</c:v>
                </c:pt>
                <c:pt idx="126">
                  <c:v>52</c:v>
                </c:pt>
                <c:pt idx="127">
                  <c:v>52</c:v>
                </c:pt>
                <c:pt idx="128">
                  <c:v>52</c:v>
                </c:pt>
                <c:pt idx="129">
                  <c:v>52</c:v>
                </c:pt>
                <c:pt idx="130">
                  <c:v>52</c:v>
                </c:pt>
                <c:pt idx="131">
                  <c:v>54</c:v>
                </c:pt>
                <c:pt idx="132">
                  <c:v>54</c:v>
                </c:pt>
                <c:pt idx="133">
                  <c:v>54</c:v>
                </c:pt>
                <c:pt idx="134">
                  <c:v>54</c:v>
                </c:pt>
                <c:pt idx="135">
                  <c:v>54</c:v>
                </c:pt>
                <c:pt idx="136">
                  <c:v>56</c:v>
                </c:pt>
                <c:pt idx="137">
                  <c:v>56</c:v>
                </c:pt>
                <c:pt idx="138">
                  <c:v>56</c:v>
                </c:pt>
                <c:pt idx="139">
                  <c:v>56</c:v>
                </c:pt>
                <c:pt idx="140">
                  <c:v>56</c:v>
                </c:pt>
                <c:pt idx="141">
                  <c:v>58</c:v>
                </c:pt>
                <c:pt idx="142">
                  <c:v>58</c:v>
                </c:pt>
                <c:pt idx="143">
                  <c:v>58</c:v>
                </c:pt>
                <c:pt idx="144">
                  <c:v>58</c:v>
                </c:pt>
                <c:pt idx="145">
                  <c:v>58</c:v>
                </c:pt>
                <c:pt idx="146">
                  <c:v>60</c:v>
                </c:pt>
                <c:pt idx="147">
                  <c:v>60</c:v>
                </c:pt>
                <c:pt idx="148">
                  <c:v>60</c:v>
                </c:pt>
                <c:pt idx="149">
                  <c:v>60</c:v>
                </c:pt>
                <c:pt idx="150">
                  <c:v>60</c:v>
                </c:pt>
                <c:pt idx="151">
                  <c:v>62</c:v>
                </c:pt>
                <c:pt idx="152">
                  <c:v>62</c:v>
                </c:pt>
                <c:pt idx="153">
                  <c:v>62</c:v>
                </c:pt>
                <c:pt idx="154">
                  <c:v>62</c:v>
                </c:pt>
                <c:pt idx="155">
                  <c:v>62</c:v>
                </c:pt>
                <c:pt idx="156">
                  <c:v>64</c:v>
                </c:pt>
                <c:pt idx="157">
                  <c:v>64</c:v>
                </c:pt>
                <c:pt idx="158">
                  <c:v>64</c:v>
                </c:pt>
                <c:pt idx="159">
                  <c:v>64</c:v>
                </c:pt>
                <c:pt idx="160">
                  <c:v>64</c:v>
                </c:pt>
                <c:pt idx="161">
                  <c:v>66</c:v>
                </c:pt>
                <c:pt idx="162">
                  <c:v>66</c:v>
                </c:pt>
                <c:pt idx="163">
                  <c:v>66</c:v>
                </c:pt>
                <c:pt idx="164">
                  <c:v>66</c:v>
                </c:pt>
                <c:pt idx="165">
                  <c:v>66</c:v>
                </c:pt>
                <c:pt idx="166">
                  <c:v>68</c:v>
                </c:pt>
                <c:pt idx="167">
                  <c:v>68</c:v>
                </c:pt>
                <c:pt idx="168">
                  <c:v>68</c:v>
                </c:pt>
                <c:pt idx="169">
                  <c:v>68</c:v>
                </c:pt>
                <c:pt idx="170">
                  <c:v>68</c:v>
                </c:pt>
                <c:pt idx="171">
                  <c:v>70</c:v>
                </c:pt>
                <c:pt idx="172">
                  <c:v>70</c:v>
                </c:pt>
                <c:pt idx="173">
                  <c:v>70</c:v>
                </c:pt>
                <c:pt idx="174">
                  <c:v>70</c:v>
                </c:pt>
                <c:pt idx="175">
                  <c:v>70</c:v>
                </c:pt>
                <c:pt idx="176">
                  <c:v>72</c:v>
                </c:pt>
                <c:pt idx="177">
                  <c:v>72</c:v>
                </c:pt>
                <c:pt idx="178">
                  <c:v>72</c:v>
                </c:pt>
                <c:pt idx="179">
                  <c:v>72</c:v>
                </c:pt>
                <c:pt idx="180">
                  <c:v>72</c:v>
                </c:pt>
                <c:pt idx="181">
                  <c:v>74</c:v>
                </c:pt>
                <c:pt idx="182">
                  <c:v>74</c:v>
                </c:pt>
                <c:pt idx="183">
                  <c:v>74</c:v>
                </c:pt>
                <c:pt idx="184">
                  <c:v>74</c:v>
                </c:pt>
                <c:pt idx="185">
                  <c:v>74</c:v>
                </c:pt>
                <c:pt idx="186">
                  <c:v>76</c:v>
                </c:pt>
                <c:pt idx="187">
                  <c:v>76</c:v>
                </c:pt>
                <c:pt idx="188">
                  <c:v>76</c:v>
                </c:pt>
                <c:pt idx="189">
                  <c:v>76</c:v>
                </c:pt>
                <c:pt idx="190">
                  <c:v>78</c:v>
                </c:pt>
                <c:pt idx="191">
                  <c:v>78</c:v>
                </c:pt>
                <c:pt idx="192">
                  <c:v>78</c:v>
                </c:pt>
                <c:pt idx="193">
                  <c:v>78</c:v>
                </c:pt>
                <c:pt idx="194">
                  <c:v>78</c:v>
                </c:pt>
                <c:pt idx="195">
                  <c:v>80</c:v>
                </c:pt>
                <c:pt idx="196">
                  <c:v>80</c:v>
                </c:pt>
                <c:pt idx="197">
                  <c:v>80</c:v>
                </c:pt>
                <c:pt idx="198">
                  <c:v>80</c:v>
                </c:pt>
                <c:pt idx="199">
                  <c:v>80</c:v>
                </c:pt>
                <c:pt idx="200">
                  <c:v>82</c:v>
                </c:pt>
                <c:pt idx="201">
                  <c:v>82</c:v>
                </c:pt>
                <c:pt idx="202">
                  <c:v>82</c:v>
                </c:pt>
                <c:pt idx="203">
                  <c:v>82</c:v>
                </c:pt>
                <c:pt idx="204">
                  <c:v>82</c:v>
                </c:pt>
                <c:pt idx="205">
                  <c:v>84</c:v>
                </c:pt>
                <c:pt idx="206">
                  <c:v>84</c:v>
                </c:pt>
                <c:pt idx="207">
                  <c:v>84</c:v>
                </c:pt>
                <c:pt idx="208">
                  <c:v>84</c:v>
                </c:pt>
                <c:pt idx="209">
                  <c:v>84</c:v>
                </c:pt>
                <c:pt idx="210">
                  <c:v>86</c:v>
                </c:pt>
                <c:pt idx="211">
                  <c:v>86</c:v>
                </c:pt>
                <c:pt idx="212">
                  <c:v>86</c:v>
                </c:pt>
                <c:pt idx="213">
                  <c:v>86</c:v>
                </c:pt>
                <c:pt idx="214">
                  <c:v>86</c:v>
                </c:pt>
                <c:pt idx="215">
                  <c:v>88</c:v>
                </c:pt>
                <c:pt idx="216">
                  <c:v>88</c:v>
                </c:pt>
                <c:pt idx="217">
                  <c:v>88</c:v>
                </c:pt>
                <c:pt idx="218">
                  <c:v>88</c:v>
                </c:pt>
                <c:pt idx="219">
                  <c:v>88</c:v>
                </c:pt>
                <c:pt idx="220">
                  <c:v>90</c:v>
                </c:pt>
                <c:pt idx="221">
                  <c:v>90</c:v>
                </c:pt>
                <c:pt idx="222">
                  <c:v>90</c:v>
                </c:pt>
                <c:pt idx="223">
                  <c:v>90</c:v>
                </c:pt>
                <c:pt idx="224">
                  <c:v>90</c:v>
                </c:pt>
                <c:pt idx="225">
                  <c:v>92</c:v>
                </c:pt>
                <c:pt idx="226">
                  <c:v>92</c:v>
                </c:pt>
                <c:pt idx="227">
                  <c:v>92</c:v>
                </c:pt>
                <c:pt idx="228">
                  <c:v>92</c:v>
                </c:pt>
                <c:pt idx="229">
                  <c:v>92</c:v>
                </c:pt>
                <c:pt idx="230">
                  <c:v>94</c:v>
                </c:pt>
                <c:pt idx="231">
                  <c:v>94</c:v>
                </c:pt>
                <c:pt idx="232">
                  <c:v>94</c:v>
                </c:pt>
                <c:pt idx="233">
                  <c:v>94</c:v>
                </c:pt>
                <c:pt idx="234">
                  <c:v>94</c:v>
                </c:pt>
                <c:pt idx="235">
                  <c:v>96</c:v>
                </c:pt>
                <c:pt idx="236">
                  <c:v>96</c:v>
                </c:pt>
                <c:pt idx="237">
                  <c:v>96</c:v>
                </c:pt>
                <c:pt idx="238">
                  <c:v>96</c:v>
                </c:pt>
                <c:pt idx="239">
                  <c:v>96</c:v>
                </c:pt>
                <c:pt idx="240">
                  <c:v>98</c:v>
                </c:pt>
                <c:pt idx="241">
                  <c:v>98</c:v>
                </c:pt>
                <c:pt idx="242">
                  <c:v>98</c:v>
                </c:pt>
                <c:pt idx="243">
                  <c:v>98</c:v>
                </c:pt>
                <c:pt idx="244">
                  <c:v>98</c:v>
                </c:pt>
                <c:pt idx="245">
                  <c:v>100</c:v>
                </c:pt>
                <c:pt idx="246">
                  <c:v>100</c:v>
                </c:pt>
                <c:pt idx="247">
                  <c:v>100</c:v>
                </c:pt>
                <c:pt idx="248">
                  <c:v>100</c:v>
                </c:pt>
                <c:pt idx="249">
                  <c:v>100</c:v>
                </c:pt>
                <c:pt idx="250">
                  <c:v>102</c:v>
                </c:pt>
                <c:pt idx="251">
                  <c:v>102</c:v>
                </c:pt>
                <c:pt idx="252">
                  <c:v>102</c:v>
                </c:pt>
                <c:pt idx="253">
                  <c:v>102</c:v>
                </c:pt>
                <c:pt idx="254">
                  <c:v>102</c:v>
                </c:pt>
                <c:pt idx="255">
                  <c:v>104</c:v>
                </c:pt>
                <c:pt idx="256">
                  <c:v>104</c:v>
                </c:pt>
                <c:pt idx="257">
                  <c:v>104</c:v>
                </c:pt>
                <c:pt idx="258">
                  <c:v>104</c:v>
                </c:pt>
                <c:pt idx="259">
                  <c:v>104</c:v>
                </c:pt>
                <c:pt idx="260">
                  <c:v>106</c:v>
                </c:pt>
                <c:pt idx="261">
                  <c:v>106</c:v>
                </c:pt>
                <c:pt idx="262">
                  <c:v>106</c:v>
                </c:pt>
                <c:pt idx="263">
                  <c:v>106</c:v>
                </c:pt>
                <c:pt idx="264">
                  <c:v>106</c:v>
                </c:pt>
                <c:pt idx="265">
                  <c:v>108</c:v>
                </c:pt>
                <c:pt idx="266">
                  <c:v>108</c:v>
                </c:pt>
                <c:pt idx="267">
                  <c:v>108</c:v>
                </c:pt>
                <c:pt idx="268">
                  <c:v>108</c:v>
                </c:pt>
                <c:pt idx="269">
                  <c:v>108</c:v>
                </c:pt>
                <c:pt idx="270">
                  <c:v>110</c:v>
                </c:pt>
                <c:pt idx="271">
                  <c:v>110</c:v>
                </c:pt>
                <c:pt idx="272">
                  <c:v>110</c:v>
                </c:pt>
                <c:pt idx="273">
                  <c:v>110</c:v>
                </c:pt>
                <c:pt idx="274">
                  <c:v>110</c:v>
                </c:pt>
                <c:pt idx="275">
                  <c:v>112</c:v>
                </c:pt>
                <c:pt idx="276">
                  <c:v>112</c:v>
                </c:pt>
                <c:pt idx="277">
                  <c:v>112</c:v>
                </c:pt>
                <c:pt idx="278">
                  <c:v>112</c:v>
                </c:pt>
                <c:pt idx="279">
                  <c:v>112</c:v>
                </c:pt>
                <c:pt idx="280">
                  <c:v>114</c:v>
                </c:pt>
                <c:pt idx="281">
                  <c:v>114</c:v>
                </c:pt>
                <c:pt idx="282">
                  <c:v>114</c:v>
                </c:pt>
                <c:pt idx="283">
                  <c:v>114</c:v>
                </c:pt>
                <c:pt idx="284">
                  <c:v>114</c:v>
                </c:pt>
                <c:pt idx="285">
                  <c:v>116</c:v>
                </c:pt>
                <c:pt idx="286">
                  <c:v>116</c:v>
                </c:pt>
                <c:pt idx="287">
                  <c:v>116</c:v>
                </c:pt>
                <c:pt idx="288">
                  <c:v>116</c:v>
                </c:pt>
                <c:pt idx="289">
                  <c:v>116</c:v>
                </c:pt>
                <c:pt idx="290">
                  <c:v>118</c:v>
                </c:pt>
                <c:pt idx="291">
                  <c:v>118</c:v>
                </c:pt>
                <c:pt idx="292">
                  <c:v>118</c:v>
                </c:pt>
                <c:pt idx="293">
                  <c:v>118</c:v>
                </c:pt>
                <c:pt idx="294">
                  <c:v>118</c:v>
                </c:pt>
                <c:pt idx="295">
                  <c:v>120</c:v>
                </c:pt>
                <c:pt idx="296">
                  <c:v>120</c:v>
                </c:pt>
                <c:pt idx="297">
                  <c:v>120</c:v>
                </c:pt>
                <c:pt idx="298">
                  <c:v>120</c:v>
                </c:pt>
                <c:pt idx="299">
                  <c:v>120</c:v>
                </c:pt>
                <c:pt idx="300">
                  <c:v>122</c:v>
                </c:pt>
                <c:pt idx="301">
                  <c:v>122</c:v>
                </c:pt>
                <c:pt idx="302">
                  <c:v>122</c:v>
                </c:pt>
                <c:pt idx="303">
                  <c:v>122</c:v>
                </c:pt>
                <c:pt idx="304">
                  <c:v>122</c:v>
                </c:pt>
                <c:pt idx="305">
                  <c:v>124</c:v>
                </c:pt>
                <c:pt idx="306">
                  <c:v>124</c:v>
                </c:pt>
                <c:pt idx="307">
                  <c:v>124</c:v>
                </c:pt>
                <c:pt idx="308">
                  <c:v>124</c:v>
                </c:pt>
                <c:pt idx="309">
                  <c:v>124</c:v>
                </c:pt>
                <c:pt idx="310">
                  <c:v>126</c:v>
                </c:pt>
                <c:pt idx="311">
                  <c:v>126</c:v>
                </c:pt>
                <c:pt idx="312">
                  <c:v>126</c:v>
                </c:pt>
                <c:pt idx="313">
                  <c:v>126</c:v>
                </c:pt>
                <c:pt idx="314">
                  <c:v>126</c:v>
                </c:pt>
                <c:pt idx="315">
                  <c:v>128</c:v>
                </c:pt>
                <c:pt idx="316">
                  <c:v>128</c:v>
                </c:pt>
                <c:pt idx="317">
                  <c:v>128</c:v>
                </c:pt>
                <c:pt idx="318">
                  <c:v>128</c:v>
                </c:pt>
                <c:pt idx="319">
                  <c:v>128</c:v>
                </c:pt>
                <c:pt idx="320">
                  <c:v>130</c:v>
                </c:pt>
                <c:pt idx="321">
                  <c:v>130</c:v>
                </c:pt>
                <c:pt idx="322">
                  <c:v>130</c:v>
                </c:pt>
                <c:pt idx="323">
                  <c:v>130</c:v>
                </c:pt>
                <c:pt idx="324">
                  <c:v>130</c:v>
                </c:pt>
                <c:pt idx="325">
                  <c:v>132</c:v>
                </c:pt>
                <c:pt idx="326">
                  <c:v>132</c:v>
                </c:pt>
                <c:pt idx="327">
                  <c:v>132</c:v>
                </c:pt>
                <c:pt idx="328">
                  <c:v>132</c:v>
                </c:pt>
                <c:pt idx="329">
                  <c:v>132</c:v>
                </c:pt>
                <c:pt idx="330">
                  <c:v>134</c:v>
                </c:pt>
                <c:pt idx="331">
                  <c:v>134</c:v>
                </c:pt>
                <c:pt idx="332">
                  <c:v>134</c:v>
                </c:pt>
                <c:pt idx="333">
                  <c:v>134</c:v>
                </c:pt>
                <c:pt idx="334">
                  <c:v>134</c:v>
                </c:pt>
                <c:pt idx="335">
                  <c:v>136</c:v>
                </c:pt>
                <c:pt idx="336">
                  <c:v>136</c:v>
                </c:pt>
                <c:pt idx="337">
                  <c:v>136</c:v>
                </c:pt>
                <c:pt idx="338">
                  <c:v>136</c:v>
                </c:pt>
                <c:pt idx="339">
                  <c:v>136</c:v>
                </c:pt>
                <c:pt idx="340">
                  <c:v>138</c:v>
                </c:pt>
                <c:pt idx="341">
                  <c:v>138</c:v>
                </c:pt>
                <c:pt idx="342">
                  <c:v>138</c:v>
                </c:pt>
                <c:pt idx="343">
                  <c:v>138</c:v>
                </c:pt>
                <c:pt idx="344">
                  <c:v>138</c:v>
                </c:pt>
                <c:pt idx="345">
                  <c:v>140</c:v>
                </c:pt>
                <c:pt idx="346">
                  <c:v>140</c:v>
                </c:pt>
                <c:pt idx="347">
                  <c:v>140</c:v>
                </c:pt>
                <c:pt idx="348">
                  <c:v>140</c:v>
                </c:pt>
                <c:pt idx="349">
                  <c:v>140</c:v>
                </c:pt>
                <c:pt idx="350">
                  <c:v>142</c:v>
                </c:pt>
                <c:pt idx="351">
                  <c:v>142</c:v>
                </c:pt>
                <c:pt idx="352">
                  <c:v>142</c:v>
                </c:pt>
                <c:pt idx="353">
                  <c:v>142</c:v>
                </c:pt>
                <c:pt idx="354">
                  <c:v>142</c:v>
                </c:pt>
                <c:pt idx="355">
                  <c:v>144</c:v>
                </c:pt>
                <c:pt idx="356">
                  <c:v>144</c:v>
                </c:pt>
                <c:pt idx="357">
                  <c:v>144</c:v>
                </c:pt>
                <c:pt idx="358">
                  <c:v>144</c:v>
                </c:pt>
                <c:pt idx="359">
                  <c:v>144</c:v>
                </c:pt>
                <c:pt idx="360">
                  <c:v>146</c:v>
                </c:pt>
                <c:pt idx="361">
                  <c:v>146</c:v>
                </c:pt>
                <c:pt idx="362">
                  <c:v>146</c:v>
                </c:pt>
                <c:pt idx="363">
                  <c:v>146</c:v>
                </c:pt>
                <c:pt idx="364">
                  <c:v>146</c:v>
                </c:pt>
                <c:pt idx="365">
                  <c:v>148</c:v>
                </c:pt>
                <c:pt idx="366">
                  <c:v>148</c:v>
                </c:pt>
                <c:pt idx="367">
                  <c:v>148</c:v>
                </c:pt>
                <c:pt idx="368">
                  <c:v>148</c:v>
                </c:pt>
                <c:pt idx="369">
                  <c:v>148</c:v>
                </c:pt>
                <c:pt idx="370">
                  <c:v>150</c:v>
                </c:pt>
                <c:pt idx="371">
                  <c:v>150</c:v>
                </c:pt>
                <c:pt idx="372">
                  <c:v>150</c:v>
                </c:pt>
                <c:pt idx="373">
                  <c:v>150</c:v>
                </c:pt>
                <c:pt idx="374">
                  <c:v>150</c:v>
                </c:pt>
                <c:pt idx="375">
                  <c:v>150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26E-4357-810D-7CE8CD58CBB0}"/>
            </c:ext>
          </c:extLst>
        </c:ser>
        <c:ser>
          <c:idx val="2"/>
          <c:order val="2"/>
          <c:tx>
            <c:strRef>
              <c:f>increaseDenisy_Ped!$C$3</c:f>
              <c:strCache>
                <c:ptCount val="1"/>
                <c:pt idx="0">
                  <c:v>shop_num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increaseDenisy_Ped!$A$4:$A$379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increaseDenisy_Ped!$C$4:$C$379</c:f>
              <c:numCache>
                <c:formatCode>General</c:formatCode>
                <c:ptCount val="37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6</c:v>
                </c:pt>
                <c:pt idx="12">
                  <c:v>6</c:v>
                </c:pt>
                <c:pt idx="13">
                  <c:v>6</c:v>
                </c:pt>
                <c:pt idx="14">
                  <c:v>6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  <c:pt idx="24">
                  <c:v>10</c:v>
                </c:pt>
                <c:pt idx="25">
                  <c:v>12</c:v>
                </c:pt>
                <c:pt idx="26">
                  <c:v>12</c:v>
                </c:pt>
                <c:pt idx="27">
                  <c:v>12</c:v>
                </c:pt>
                <c:pt idx="28">
                  <c:v>12</c:v>
                </c:pt>
                <c:pt idx="29">
                  <c:v>12</c:v>
                </c:pt>
                <c:pt idx="30">
                  <c:v>14</c:v>
                </c:pt>
                <c:pt idx="31">
                  <c:v>14</c:v>
                </c:pt>
                <c:pt idx="32">
                  <c:v>14</c:v>
                </c:pt>
                <c:pt idx="33">
                  <c:v>14</c:v>
                </c:pt>
                <c:pt idx="34">
                  <c:v>14</c:v>
                </c:pt>
                <c:pt idx="35">
                  <c:v>16</c:v>
                </c:pt>
                <c:pt idx="36">
                  <c:v>16</c:v>
                </c:pt>
                <c:pt idx="37">
                  <c:v>16</c:v>
                </c:pt>
                <c:pt idx="38">
                  <c:v>16</c:v>
                </c:pt>
                <c:pt idx="39">
                  <c:v>16</c:v>
                </c:pt>
                <c:pt idx="40">
                  <c:v>18</c:v>
                </c:pt>
                <c:pt idx="41">
                  <c:v>18</c:v>
                </c:pt>
                <c:pt idx="42">
                  <c:v>18</c:v>
                </c:pt>
                <c:pt idx="43">
                  <c:v>18</c:v>
                </c:pt>
                <c:pt idx="44">
                  <c:v>18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22</c:v>
                </c:pt>
                <c:pt idx="52">
                  <c:v>22</c:v>
                </c:pt>
                <c:pt idx="53">
                  <c:v>22</c:v>
                </c:pt>
                <c:pt idx="54">
                  <c:v>22</c:v>
                </c:pt>
                <c:pt idx="55">
                  <c:v>22</c:v>
                </c:pt>
                <c:pt idx="56">
                  <c:v>24</c:v>
                </c:pt>
                <c:pt idx="57">
                  <c:v>24</c:v>
                </c:pt>
                <c:pt idx="58">
                  <c:v>24</c:v>
                </c:pt>
                <c:pt idx="59">
                  <c:v>24</c:v>
                </c:pt>
                <c:pt idx="60">
                  <c:v>24</c:v>
                </c:pt>
                <c:pt idx="61">
                  <c:v>26</c:v>
                </c:pt>
                <c:pt idx="62">
                  <c:v>26</c:v>
                </c:pt>
                <c:pt idx="63">
                  <c:v>26</c:v>
                </c:pt>
                <c:pt idx="64">
                  <c:v>26</c:v>
                </c:pt>
                <c:pt idx="65">
                  <c:v>26</c:v>
                </c:pt>
                <c:pt idx="66">
                  <c:v>28</c:v>
                </c:pt>
                <c:pt idx="67">
                  <c:v>28</c:v>
                </c:pt>
                <c:pt idx="68">
                  <c:v>28</c:v>
                </c:pt>
                <c:pt idx="69">
                  <c:v>28</c:v>
                </c:pt>
                <c:pt idx="70">
                  <c:v>28</c:v>
                </c:pt>
                <c:pt idx="71">
                  <c:v>30</c:v>
                </c:pt>
                <c:pt idx="72">
                  <c:v>30</c:v>
                </c:pt>
                <c:pt idx="73">
                  <c:v>30</c:v>
                </c:pt>
                <c:pt idx="74">
                  <c:v>30</c:v>
                </c:pt>
                <c:pt idx="75">
                  <c:v>30</c:v>
                </c:pt>
                <c:pt idx="76">
                  <c:v>32</c:v>
                </c:pt>
                <c:pt idx="77">
                  <c:v>32</c:v>
                </c:pt>
                <c:pt idx="78">
                  <c:v>32</c:v>
                </c:pt>
                <c:pt idx="79">
                  <c:v>32</c:v>
                </c:pt>
                <c:pt idx="80">
                  <c:v>32</c:v>
                </c:pt>
                <c:pt idx="81">
                  <c:v>34</c:v>
                </c:pt>
                <c:pt idx="82">
                  <c:v>34</c:v>
                </c:pt>
                <c:pt idx="83">
                  <c:v>34</c:v>
                </c:pt>
                <c:pt idx="84">
                  <c:v>34</c:v>
                </c:pt>
                <c:pt idx="85">
                  <c:v>34</c:v>
                </c:pt>
                <c:pt idx="86">
                  <c:v>36</c:v>
                </c:pt>
                <c:pt idx="87">
                  <c:v>36</c:v>
                </c:pt>
                <c:pt idx="88">
                  <c:v>36</c:v>
                </c:pt>
                <c:pt idx="89">
                  <c:v>36</c:v>
                </c:pt>
                <c:pt idx="90">
                  <c:v>36</c:v>
                </c:pt>
                <c:pt idx="91">
                  <c:v>38</c:v>
                </c:pt>
                <c:pt idx="92">
                  <c:v>38</c:v>
                </c:pt>
                <c:pt idx="93">
                  <c:v>38</c:v>
                </c:pt>
                <c:pt idx="94">
                  <c:v>38</c:v>
                </c:pt>
                <c:pt idx="95">
                  <c:v>38</c:v>
                </c:pt>
                <c:pt idx="96">
                  <c:v>40</c:v>
                </c:pt>
                <c:pt idx="97">
                  <c:v>40</c:v>
                </c:pt>
                <c:pt idx="98">
                  <c:v>40</c:v>
                </c:pt>
                <c:pt idx="99">
                  <c:v>40</c:v>
                </c:pt>
                <c:pt idx="100">
                  <c:v>40</c:v>
                </c:pt>
                <c:pt idx="101">
                  <c:v>42</c:v>
                </c:pt>
                <c:pt idx="102">
                  <c:v>42</c:v>
                </c:pt>
                <c:pt idx="103">
                  <c:v>42</c:v>
                </c:pt>
                <c:pt idx="104">
                  <c:v>42</c:v>
                </c:pt>
                <c:pt idx="105">
                  <c:v>42</c:v>
                </c:pt>
                <c:pt idx="106">
                  <c:v>44</c:v>
                </c:pt>
                <c:pt idx="107">
                  <c:v>44</c:v>
                </c:pt>
                <c:pt idx="108">
                  <c:v>44</c:v>
                </c:pt>
                <c:pt idx="109">
                  <c:v>44</c:v>
                </c:pt>
                <c:pt idx="110">
                  <c:v>44</c:v>
                </c:pt>
                <c:pt idx="111">
                  <c:v>46</c:v>
                </c:pt>
                <c:pt idx="112">
                  <c:v>46</c:v>
                </c:pt>
                <c:pt idx="113">
                  <c:v>46</c:v>
                </c:pt>
                <c:pt idx="114">
                  <c:v>46</c:v>
                </c:pt>
                <c:pt idx="115">
                  <c:v>46</c:v>
                </c:pt>
                <c:pt idx="116">
                  <c:v>48</c:v>
                </c:pt>
                <c:pt idx="117">
                  <c:v>48</c:v>
                </c:pt>
                <c:pt idx="118">
                  <c:v>48</c:v>
                </c:pt>
                <c:pt idx="119">
                  <c:v>48</c:v>
                </c:pt>
                <c:pt idx="120">
                  <c:v>48</c:v>
                </c:pt>
                <c:pt idx="121">
                  <c:v>50</c:v>
                </c:pt>
                <c:pt idx="122">
                  <c:v>50</c:v>
                </c:pt>
                <c:pt idx="123">
                  <c:v>50</c:v>
                </c:pt>
                <c:pt idx="124">
                  <c:v>50</c:v>
                </c:pt>
                <c:pt idx="125">
                  <c:v>50</c:v>
                </c:pt>
                <c:pt idx="126">
                  <c:v>52</c:v>
                </c:pt>
                <c:pt idx="127">
                  <c:v>52</c:v>
                </c:pt>
                <c:pt idx="128">
                  <c:v>52</c:v>
                </c:pt>
                <c:pt idx="129">
                  <c:v>52</c:v>
                </c:pt>
                <c:pt idx="130">
                  <c:v>52</c:v>
                </c:pt>
                <c:pt idx="131">
                  <c:v>54</c:v>
                </c:pt>
                <c:pt idx="132">
                  <c:v>54</c:v>
                </c:pt>
                <c:pt idx="133">
                  <c:v>54</c:v>
                </c:pt>
                <c:pt idx="134">
                  <c:v>54</c:v>
                </c:pt>
                <c:pt idx="135">
                  <c:v>54</c:v>
                </c:pt>
                <c:pt idx="136">
                  <c:v>56</c:v>
                </c:pt>
                <c:pt idx="137">
                  <c:v>56</c:v>
                </c:pt>
                <c:pt idx="138">
                  <c:v>56</c:v>
                </c:pt>
                <c:pt idx="139">
                  <c:v>56</c:v>
                </c:pt>
                <c:pt idx="140">
                  <c:v>56</c:v>
                </c:pt>
                <c:pt idx="141">
                  <c:v>58</c:v>
                </c:pt>
                <c:pt idx="142">
                  <c:v>58</c:v>
                </c:pt>
                <c:pt idx="143">
                  <c:v>58</c:v>
                </c:pt>
                <c:pt idx="144">
                  <c:v>58</c:v>
                </c:pt>
                <c:pt idx="145">
                  <c:v>58</c:v>
                </c:pt>
                <c:pt idx="146">
                  <c:v>60</c:v>
                </c:pt>
                <c:pt idx="147">
                  <c:v>60</c:v>
                </c:pt>
                <c:pt idx="148">
                  <c:v>60</c:v>
                </c:pt>
                <c:pt idx="149">
                  <c:v>60</c:v>
                </c:pt>
                <c:pt idx="150">
                  <c:v>60</c:v>
                </c:pt>
                <c:pt idx="151">
                  <c:v>62</c:v>
                </c:pt>
                <c:pt idx="152">
                  <c:v>62</c:v>
                </c:pt>
                <c:pt idx="153">
                  <c:v>62</c:v>
                </c:pt>
                <c:pt idx="154">
                  <c:v>62</c:v>
                </c:pt>
                <c:pt idx="155">
                  <c:v>62</c:v>
                </c:pt>
                <c:pt idx="156">
                  <c:v>64</c:v>
                </c:pt>
                <c:pt idx="157">
                  <c:v>64</c:v>
                </c:pt>
                <c:pt idx="158">
                  <c:v>64</c:v>
                </c:pt>
                <c:pt idx="159">
                  <c:v>64</c:v>
                </c:pt>
                <c:pt idx="160">
                  <c:v>64</c:v>
                </c:pt>
                <c:pt idx="161">
                  <c:v>66</c:v>
                </c:pt>
                <c:pt idx="162">
                  <c:v>66</c:v>
                </c:pt>
                <c:pt idx="163">
                  <c:v>66</c:v>
                </c:pt>
                <c:pt idx="164">
                  <c:v>66</c:v>
                </c:pt>
                <c:pt idx="165">
                  <c:v>66</c:v>
                </c:pt>
                <c:pt idx="166">
                  <c:v>68</c:v>
                </c:pt>
                <c:pt idx="167">
                  <c:v>68</c:v>
                </c:pt>
                <c:pt idx="168">
                  <c:v>68</c:v>
                </c:pt>
                <c:pt idx="169">
                  <c:v>68</c:v>
                </c:pt>
                <c:pt idx="170">
                  <c:v>68</c:v>
                </c:pt>
                <c:pt idx="171">
                  <c:v>70</c:v>
                </c:pt>
                <c:pt idx="172">
                  <c:v>70</c:v>
                </c:pt>
                <c:pt idx="173">
                  <c:v>70</c:v>
                </c:pt>
                <c:pt idx="174">
                  <c:v>70</c:v>
                </c:pt>
                <c:pt idx="175">
                  <c:v>70</c:v>
                </c:pt>
                <c:pt idx="176">
                  <c:v>72</c:v>
                </c:pt>
                <c:pt idx="177">
                  <c:v>72</c:v>
                </c:pt>
                <c:pt idx="178">
                  <c:v>72</c:v>
                </c:pt>
                <c:pt idx="179">
                  <c:v>72</c:v>
                </c:pt>
                <c:pt idx="180">
                  <c:v>72</c:v>
                </c:pt>
                <c:pt idx="181">
                  <c:v>74</c:v>
                </c:pt>
                <c:pt idx="182">
                  <c:v>74</c:v>
                </c:pt>
                <c:pt idx="183">
                  <c:v>74</c:v>
                </c:pt>
                <c:pt idx="184">
                  <c:v>74</c:v>
                </c:pt>
                <c:pt idx="185">
                  <c:v>74</c:v>
                </c:pt>
                <c:pt idx="186">
                  <c:v>76</c:v>
                </c:pt>
                <c:pt idx="187">
                  <c:v>76</c:v>
                </c:pt>
                <c:pt idx="188">
                  <c:v>76</c:v>
                </c:pt>
                <c:pt idx="189">
                  <c:v>76</c:v>
                </c:pt>
                <c:pt idx="190">
                  <c:v>78</c:v>
                </c:pt>
                <c:pt idx="191">
                  <c:v>78</c:v>
                </c:pt>
                <c:pt idx="192">
                  <c:v>78</c:v>
                </c:pt>
                <c:pt idx="193">
                  <c:v>78</c:v>
                </c:pt>
                <c:pt idx="194">
                  <c:v>78</c:v>
                </c:pt>
                <c:pt idx="195">
                  <c:v>80</c:v>
                </c:pt>
                <c:pt idx="196">
                  <c:v>80</c:v>
                </c:pt>
                <c:pt idx="197">
                  <c:v>80</c:v>
                </c:pt>
                <c:pt idx="198">
                  <c:v>80</c:v>
                </c:pt>
                <c:pt idx="199">
                  <c:v>80</c:v>
                </c:pt>
                <c:pt idx="200">
                  <c:v>82</c:v>
                </c:pt>
                <c:pt idx="201">
                  <c:v>82</c:v>
                </c:pt>
                <c:pt idx="202">
                  <c:v>82</c:v>
                </c:pt>
                <c:pt idx="203">
                  <c:v>82</c:v>
                </c:pt>
                <c:pt idx="204">
                  <c:v>82</c:v>
                </c:pt>
                <c:pt idx="205">
                  <c:v>84</c:v>
                </c:pt>
                <c:pt idx="206">
                  <c:v>84</c:v>
                </c:pt>
                <c:pt idx="207">
                  <c:v>84</c:v>
                </c:pt>
                <c:pt idx="208">
                  <c:v>84</c:v>
                </c:pt>
                <c:pt idx="209">
                  <c:v>84</c:v>
                </c:pt>
                <c:pt idx="210">
                  <c:v>86</c:v>
                </c:pt>
                <c:pt idx="211">
                  <c:v>86</c:v>
                </c:pt>
                <c:pt idx="212">
                  <c:v>86</c:v>
                </c:pt>
                <c:pt idx="213">
                  <c:v>86</c:v>
                </c:pt>
                <c:pt idx="214">
                  <c:v>86</c:v>
                </c:pt>
                <c:pt idx="215">
                  <c:v>88</c:v>
                </c:pt>
                <c:pt idx="216">
                  <c:v>88</c:v>
                </c:pt>
                <c:pt idx="217">
                  <c:v>88</c:v>
                </c:pt>
                <c:pt idx="218">
                  <c:v>88</c:v>
                </c:pt>
                <c:pt idx="219">
                  <c:v>88</c:v>
                </c:pt>
                <c:pt idx="220">
                  <c:v>90</c:v>
                </c:pt>
                <c:pt idx="221">
                  <c:v>90</c:v>
                </c:pt>
                <c:pt idx="222">
                  <c:v>90</c:v>
                </c:pt>
                <c:pt idx="223">
                  <c:v>90</c:v>
                </c:pt>
                <c:pt idx="224">
                  <c:v>90</c:v>
                </c:pt>
                <c:pt idx="225">
                  <c:v>92</c:v>
                </c:pt>
                <c:pt idx="226">
                  <c:v>92</c:v>
                </c:pt>
                <c:pt idx="227">
                  <c:v>92</c:v>
                </c:pt>
                <c:pt idx="228">
                  <c:v>92</c:v>
                </c:pt>
                <c:pt idx="229">
                  <c:v>92</c:v>
                </c:pt>
                <c:pt idx="230">
                  <c:v>94</c:v>
                </c:pt>
                <c:pt idx="231">
                  <c:v>94</c:v>
                </c:pt>
                <c:pt idx="232">
                  <c:v>94</c:v>
                </c:pt>
                <c:pt idx="233">
                  <c:v>94</c:v>
                </c:pt>
                <c:pt idx="234">
                  <c:v>94</c:v>
                </c:pt>
                <c:pt idx="235">
                  <c:v>96</c:v>
                </c:pt>
                <c:pt idx="236">
                  <c:v>96</c:v>
                </c:pt>
                <c:pt idx="237">
                  <c:v>96</c:v>
                </c:pt>
                <c:pt idx="238">
                  <c:v>96</c:v>
                </c:pt>
                <c:pt idx="239">
                  <c:v>96</c:v>
                </c:pt>
                <c:pt idx="240">
                  <c:v>98</c:v>
                </c:pt>
                <c:pt idx="241">
                  <c:v>98</c:v>
                </c:pt>
                <c:pt idx="242">
                  <c:v>98</c:v>
                </c:pt>
                <c:pt idx="243">
                  <c:v>98</c:v>
                </c:pt>
                <c:pt idx="244">
                  <c:v>98</c:v>
                </c:pt>
                <c:pt idx="245">
                  <c:v>100</c:v>
                </c:pt>
                <c:pt idx="246">
                  <c:v>100</c:v>
                </c:pt>
                <c:pt idx="247">
                  <c:v>100</c:v>
                </c:pt>
                <c:pt idx="248">
                  <c:v>100</c:v>
                </c:pt>
                <c:pt idx="249">
                  <c:v>100</c:v>
                </c:pt>
                <c:pt idx="250">
                  <c:v>102</c:v>
                </c:pt>
                <c:pt idx="251">
                  <c:v>102</c:v>
                </c:pt>
                <c:pt idx="252">
                  <c:v>102</c:v>
                </c:pt>
                <c:pt idx="253">
                  <c:v>102</c:v>
                </c:pt>
                <c:pt idx="254">
                  <c:v>102</c:v>
                </c:pt>
                <c:pt idx="255">
                  <c:v>104</c:v>
                </c:pt>
                <c:pt idx="256">
                  <c:v>104</c:v>
                </c:pt>
                <c:pt idx="257">
                  <c:v>104</c:v>
                </c:pt>
                <c:pt idx="258">
                  <c:v>104</c:v>
                </c:pt>
                <c:pt idx="259">
                  <c:v>104</c:v>
                </c:pt>
                <c:pt idx="260">
                  <c:v>106</c:v>
                </c:pt>
                <c:pt idx="261">
                  <c:v>106</c:v>
                </c:pt>
                <c:pt idx="262">
                  <c:v>106</c:v>
                </c:pt>
                <c:pt idx="263">
                  <c:v>106</c:v>
                </c:pt>
                <c:pt idx="264">
                  <c:v>106</c:v>
                </c:pt>
                <c:pt idx="265">
                  <c:v>108</c:v>
                </c:pt>
                <c:pt idx="266">
                  <c:v>108</c:v>
                </c:pt>
                <c:pt idx="267">
                  <c:v>108</c:v>
                </c:pt>
                <c:pt idx="268">
                  <c:v>108</c:v>
                </c:pt>
                <c:pt idx="269">
                  <c:v>108</c:v>
                </c:pt>
                <c:pt idx="270">
                  <c:v>110</c:v>
                </c:pt>
                <c:pt idx="271">
                  <c:v>110</c:v>
                </c:pt>
                <c:pt idx="272">
                  <c:v>110</c:v>
                </c:pt>
                <c:pt idx="273">
                  <c:v>110</c:v>
                </c:pt>
                <c:pt idx="274">
                  <c:v>110</c:v>
                </c:pt>
                <c:pt idx="275">
                  <c:v>112</c:v>
                </c:pt>
                <c:pt idx="276">
                  <c:v>112</c:v>
                </c:pt>
                <c:pt idx="277">
                  <c:v>112</c:v>
                </c:pt>
                <c:pt idx="278">
                  <c:v>112</c:v>
                </c:pt>
                <c:pt idx="279">
                  <c:v>112</c:v>
                </c:pt>
                <c:pt idx="280">
                  <c:v>114</c:v>
                </c:pt>
                <c:pt idx="281">
                  <c:v>114</c:v>
                </c:pt>
                <c:pt idx="282">
                  <c:v>114</c:v>
                </c:pt>
                <c:pt idx="283">
                  <c:v>114</c:v>
                </c:pt>
                <c:pt idx="284">
                  <c:v>114</c:v>
                </c:pt>
                <c:pt idx="285">
                  <c:v>116</c:v>
                </c:pt>
                <c:pt idx="286">
                  <c:v>116</c:v>
                </c:pt>
                <c:pt idx="287">
                  <c:v>116</c:v>
                </c:pt>
                <c:pt idx="288">
                  <c:v>116</c:v>
                </c:pt>
                <c:pt idx="289">
                  <c:v>116</c:v>
                </c:pt>
                <c:pt idx="290">
                  <c:v>118</c:v>
                </c:pt>
                <c:pt idx="291">
                  <c:v>118</c:v>
                </c:pt>
                <c:pt idx="292">
                  <c:v>118</c:v>
                </c:pt>
                <c:pt idx="293">
                  <c:v>118</c:v>
                </c:pt>
                <c:pt idx="294">
                  <c:v>118</c:v>
                </c:pt>
                <c:pt idx="295">
                  <c:v>120</c:v>
                </c:pt>
                <c:pt idx="296">
                  <c:v>120</c:v>
                </c:pt>
                <c:pt idx="297">
                  <c:v>120</c:v>
                </c:pt>
                <c:pt idx="298">
                  <c:v>120</c:v>
                </c:pt>
                <c:pt idx="299">
                  <c:v>120</c:v>
                </c:pt>
                <c:pt idx="300">
                  <c:v>122</c:v>
                </c:pt>
                <c:pt idx="301">
                  <c:v>122</c:v>
                </c:pt>
                <c:pt idx="302">
                  <c:v>122</c:v>
                </c:pt>
                <c:pt idx="303">
                  <c:v>122</c:v>
                </c:pt>
                <c:pt idx="304">
                  <c:v>122</c:v>
                </c:pt>
                <c:pt idx="305">
                  <c:v>124</c:v>
                </c:pt>
                <c:pt idx="306">
                  <c:v>124</c:v>
                </c:pt>
                <c:pt idx="307">
                  <c:v>124</c:v>
                </c:pt>
                <c:pt idx="308">
                  <c:v>124</c:v>
                </c:pt>
                <c:pt idx="309">
                  <c:v>124</c:v>
                </c:pt>
                <c:pt idx="310">
                  <c:v>126</c:v>
                </c:pt>
                <c:pt idx="311">
                  <c:v>126</c:v>
                </c:pt>
                <c:pt idx="312">
                  <c:v>126</c:v>
                </c:pt>
                <c:pt idx="313">
                  <c:v>126</c:v>
                </c:pt>
                <c:pt idx="314">
                  <c:v>126</c:v>
                </c:pt>
                <c:pt idx="315">
                  <c:v>128</c:v>
                </c:pt>
                <c:pt idx="316">
                  <c:v>128</c:v>
                </c:pt>
                <c:pt idx="317">
                  <c:v>128</c:v>
                </c:pt>
                <c:pt idx="318">
                  <c:v>128</c:v>
                </c:pt>
                <c:pt idx="319">
                  <c:v>128</c:v>
                </c:pt>
                <c:pt idx="320">
                  <c:v>130</c:v>
                </c:pt>
                <c:pt idx="321">
                  <c:v>130</c:v>
                </c:pt>
                <c:pt idx="322">
                  <c:v>130</c:v>
                </c:pt>
                <c:pt idx="323">
                  <c:v>130</c:v>
                </c:pt>
                <c:pt idx="324">
                  <c:v>130</c:v>
                </c:pt>
                <c:pt idx="325">
                  <c:v>132</c:v>
                </c:pt>
                <c:pt idx="326">
                  <c:v>132</c:v>
                </c:pt>
                <c:pt idx="327">
                  <c:v>132</c:v>
                </c:pt>
                <c:pt idx="328">
                  <c:v>132</c:v>
                </c:pt>
                <c:pt idx="329">
                  <c:v>132</c:v>
                </c:pt>
                <c:pt idx="330">
                  <c:v>134</c:v>
                </c:pt>
                <c:pt idx="331">
                  <c:v>134</c:v>
                </c:pt>
                <c:pt idx="332">
                  <c:v>134</c:v>
                </c:pt>
                <c:pt idx="333">
                  <c:v>134</c:v>
                </c:pt>
                <c:pt idx="334">
                  <c:v>134</c:v>
                </c:pt>
                <c:pt idx="335">
                  <c:v>136</c:v>
                </c:pt>
                <c:pt idx="336">
                  <c:v>136</c:v>
                </c:pt>
                <c:pt idx="337">
                  <c:v>136</c:v>
                </c:pt>
                <c:pt idx="338">
                  <c:v>136</c:v>
                </c:pt>
                <c:pt idx="339">
                  <c:v>136</c:v>
                </c:pt>
                <c:pt idx="340">
                  <c:v>138</c:v>
                </c:pt>
                <c:pt idx="341">
                  <c:v>138</c:v>
                </c:pt>
                <c:pt idx="342">
                  <c:v>138</c:v>
                </c:pt>
                <c:pt idx="343">
                  <c:v>138</c:v>
                </c:pt>
                <c:pt idx="344">
                  <c:v>138</c:v>
                </c:pt>
                <c:pt idx="345">
                  <c:v>140</c:v>
                </c:pt>
                <c:pt idx="346">
                  <c:v>140</c:v>
                </c:pt>
                <c:pt idx="347">
                  <c:v>140</c:v>
                </c:pt>
                <c:pt idx="348">
                  <c:v>140</c:v>
                </c:pt>
                <c:pt idx="349">
                  <c:v>140</c:v>
                </c:pt>
                <c:pt idx="350">
                  <c:v>142</c:v>
                </c:pt>
                <c:pt idx="351">
                  <c:v>142</c:v>
                </c:pt>
                <c:pt idx="352">
                  <c:v>142</c:v>
                </c:pt>
                <c:pt idx="353">
                  <c:v>142</c:v>
                </c:pt>
                <c:pt idx="354">
                  <c:v>142</c:v>
                </c:pt>
                <c:pt idx="355">
                  <c:v>144</c:v>
                </c:pt>
                <c:pt idx="356">
                  <c:v>144</c:v>
                </c:pt>
                <c:pt idx="357">
                  <c:v>144</c:v>
                </c:pt>
                <c:pt idx="358">
                  <c:v>144</c:v>
                </c:pt>
                <c:pt idx="359">
                  <c:v>144</c:v>
                </c:pt>
                <c:pt idx="360">
                  <c:v>146</c:v>
                </c:pt>
                <c:pt idx="361">
                  <c:v>146</c:v>
                </c:pt>
                <c:pt idx="362">
                  <c:v>146</c:v>
                </c:pt>
                <c:pt idx="363">
                  <c:v>146</c:v>
                </c:pt>
                <c:pt idx="364">
                  <c:v>146</c:v>
                </c:pt>
                <c:pt idx="365">
                  <c:v>148</c:v>
                </c:pt>
                <c:pt idx="366">
                  <c:v>148</c:v>
                </c:pt>
                <c:pt idx="367">
                  <c:v>148</c:v>
                </c:pt>
                <c:pt idx="368">
                  <c:v>148</c:v>
                </c:pt>
                <c:pt idx="369">
                  <c:v>148</c:v>
                </c:pt>
                <c:pt idx="370">
                  <c:v>150</c:v>
                </c:pt>
                <c:pt idx="371">
                  <c:v>150</c:v>
                </c:pt>
                <c:pt idx="372">
                  <c:v>150</c:v>
                </c:pt>
                <c:pt idx="373">
                  <c:v>150</c:v>
                </c:pt>
                <c:pt idx="374">
                  <c:v>150</c:v>
                </c:pt>
                <c:pt idx="375">
                  <c:v>150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26E-4357-810D-7CE8CD58CB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94559791"/>
        <c:axId val="1301836767"/>
      </c:scatterChart>
      <c:scatterChart>
        <c:scatterStyle val="lineMarker"/>
        <c:varyColors val="0"/>
        <c:ser>
          <c:idx val="1"/>
          <c:order val="1"/>
          <c:tx>
            <c:strRef>
              <c:f>increaseDenisy_Ped!$D$3</c:f>
              <c:strCache>
                <c:ptCount val="1"/>
                <c:pt idx="0">
                  <c:v>pass_nig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increaseDenisy_Ped!$A$4:$A$379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increaseDenisy_Ped!$D$4:$D$379</c:f>
              <c:numCache>
                <c:formatCode>0.00E+00</c:formatCode>
                <c:ptCount val="376"/>
                <c:pt idx="0">
                  <c:v>5.51870288407416E-2</c:v>
                </c:pt>
                <c:pt idx="1">
                  <c:v>7.7289569608010998E-5</c:v>
                </c:pt>
                <c:pt idx="2">
                  <c:v>3.8019111769320001E-3</c:v>
                </c:pt>
                <c:pt idx="3">
                  <c:v>7.7690750796596098E-2</c:v>
                </c:pt>
                <c:pt idx="4">
                  <c:v>3.7932721003020899E-3</c:v>
                </c:pt>
                <c:pt idx="5">
                  <c:v>6.8186570419901602E-2</c:v>
                </c:pt>
                <c:pt idx="6">
                  <c:v>2.38536606342096E-2</c:v>
                </c:pt>
                <c:pt idx="7">
                  <c:v>1.0289423349447E-2</c:v>
                </c:pt>
                <c:pt idx="8">
                  <c:v>5.3485113377581502E-2</c:v>
                </c:pt>
                <c:pt idx="9">
                  <c:v>1.1627056671141601E-2</c:v>
                </c:pt>
                <c:pt idx="10">
                  <c:v>1.9591076896363298E-2</c:v>
                </c:pt>
                <c:pt idx="11">
                  <c:v>0.212609469144279</c:v>
                </c:pt>
                <c:pt idx="12">
                  <c:v>0.20378092491254801</c:v>
                </c:pt>
                <c:pt idx="13">
                  <c:v>0.83481357905712394</c:v>
                </c:pt>
                <c:pt idx="14">
                  <c:v>6.6616038194123206E-2</c:v>
                </c:pt>
                <c:pt idx="15">
                  <c:v>0.131146125555726</c:v>
                </c:pt>
                <c:pt idx="16">
                  <c:v>0.79299855431339505</c:v>
                </c:pt>
                <c:pt idx="17">
                  <c:v>7.9406408469089307E-2</c:v>
                </c:pt>
                <c:pt idx="18">
                  <c:v>0.65870598001285297</c:v>
                </c:pt>
                <c:pt idx="19">
                  <c:v>1.6862600823135701</c:v>
                </c:pt>
                <c:pt idx="20">
                  <c:v>0.61502577643079603</c:v>
                </c:pt>
                <c:pt idx="21">
                  <c:v>0.49828348004898598</c:v>
                </c:pt>
                <c:pt idx="22">
                  <c:v>0.113448935997981</c:v>
                </c:pt>
                <c:pt idx="23">
                  <c:v>1.2640333791284</c:v>
                </c:pt>
                <c:pt idx="24">
                  <c:v>0.42520688098718501</c:v>
                </c:pt>
                <c:pt idx="25">
                  <c:v>0.76278640826689403</c:v>
                </c:pt>
                <c:pt idx="26">
                  <c:v>0.38005403297005302</c:v>
                </c:pt>
                <c:pt idx="27">
                  <c:v>0.35734350108451002</c:v>
                </c:pt>
                <c:pt idx="28">
                  <c:v>1.59141199260987</c:v>
                </c:pt>
                <c:pt idx="29">
                  <c:v>1.2443704699236899</c:v>
                </c:pt>
                <c:pt idx="30">
                  <c:v>0.81391480709122699</c:v>
                </c:pt>
                <c:pt idx="31">
                  <c:v>1.41398256475464</c:v>
                </c:pt>
                <c:pt idx="32">
                  <c:v>0.96850855971313099</c:v>
                </c:pt>
                <c:pt idx="33">
                  <c:v>1.52206781854253</c:v>
                </c:pt>
                <c:pt idx="34">
                  <c:v>0.68646990894186699</c:v>
                </c:pt>
                <c:pt idx="35">
                  <c:v>1.5183012035257</c:v>
                </c:pt>
                <c:pt idx="36">
                  <c:v>2.3159762303914602</c:v>
                </c:pt>
                <c:pt idx="37">
                  <c:v>0.52158695021845902</c:v>
                </c:pt>
                <c:pt idx="38">
                  <c:v>0.55771170954467097</c:v>
                </c:pt>
                <c:pt idx="39">
                  <c:v>4.3269773723427498</c:v>
                </c:pt>
                <c:pt idx="40">
                  <c:v>1.39505135549211</c:v>
                </c:pt>
                <c:pt idx="41">
                  <c:v>0.79794272711891201</c:v>
                </c:pt>
                <c:pt idx="42">
                  <c:v>0.86584110634077605</c:v>
                </c:pt>
                <c:pt idx="43">
                  <c:v>1.19309091879421</c:v>
                </c:pt>
                <c:pt idx="44">
                  <c:v>1.7153076261139599</c:v>
                </c:pt>
                <c:pt idx="45">
                  <c:v>1.13042248890589</c:v>
                </c:pt>
                <c:pt idx="46">
                  <c:v>0.95349934656122604</c:v>
                </c:pt>
                <c:pt idx="47">
                  <c:v>3.9755835899611101</c:v>
                </c:pt>
                <c:pt idx="48">
                  <c:v>5.6828507051790504</c:v>
                </c:pt>
                <c:pt idx="49">
                  <c:v>1.39634696823952</c:v>
                </c:pt>
                <c:pt idx="50">
                  <c:v>5.5954195120064902</c:v>
                </c:pt>
                <c:pt idx="51">
                  <c:v>1.6143540780105801</c:v>
                </c:pt>
                <c:pt idx="52">
                  <c:v>3.63542621866962</c:v>
                </c:pt>
                <c:pt idx="53">
                  <c:v>2.4160400640081101</c:v>
                </c:pt>
                <c:pt idx="54">
                  <c:v>2.9090160625877801</c:v>
                </c:pt>
                <c:pt idx="55">
                  <c:v>2.2146620235786099</c:v>
                </c:pt>
                <c:pt idx="56">
                  <c:v>97.564184990372794</c:v>
                </c:pt>
                <c:pt idx="57">
                  <c:v>811.23527856997498</c:v>
                </c:pt>
                <c:pt idx="58">
                  <c:v>66.088558964800498</c:v>
                </c:pt>
                <c:pt idx="59">
                  <c:v>49.135779837736003</c:v>
                </c:pt>
                <c:pt idx="60">
                  <c:v>1318.45063075502</c:v>
                </c:pt>
                <c:pt idx="61">
                  <c:v>1495.20257694622</c:v>
                </c:pt>
                <c:pt idx="62">
                  <c:v>102.082731303953</c:v>
                </c:pt>
                <c:pt idx="63">
                  <c:v>299.87483578381301</c:v>
                </c:pt>
                <c:pt idx="64">
                  <c:v>1701.07633116431</c:v>
                </c:pt>
                <c:pt idx="65">
                  <c:v>2311.5726734027799</c:v>
                </c:pt>
                <c:pt idx="66">
                  <c:v>125.330774718025</c:v>
                </c:pt>
                <c:pt idx="67">
                  <c:v>68.736913437949596</c:v>
                </c:pt>
                <c:pt idx="68">
                  <c:v>737.31653791320196</c:v>
                </c:pt>
                <c:pt idx="69">
                  <c:v>606.94612490677196</c:v>
                </c:pt>
                <c:pt idx="70">
                  <c:v>993.81054404194595</c:v>
                </c:pt>
                <c:pt idx="71">
                  <c:v>1615.6398319104201</c:v>
                </c:pt>
                <c:pt idx="72">
                  <c:v>203.85012982190099</c:v>
                </c:pt>
                <c:pt idx="73">
                  <c:v>229.50698678774901</c:v>
                </c:pt>
                <c:pt idx="74">
                  <c:v>378.92100242846499</c:v>
                </c:pt>
                <c:pt idx="75">
                  <c:v>2370.9816473515298</c:v>
                </c:pt>
                <c:pt idx="76">
                  <c:v>1021.39617176748</c:v>
                </c:pt>
                <c:pt idx="77">
                  <c:v>414.53930224990398</c:v>
                </c:pt>
                <c:pt idx="78">
                  <c:v>402.53970896860199</c:v>
                </c:pt>
                <c:pt idx="79">
                  <c:v>792.83947794044104</c:v>
                </c:pt>
                <c:pt idx="80">
                  <c:v>1172.95929427853</c:v>
                </c:pt>
                <c:pt idx="81">
                  <c:v>435.59815094575498</c:v>
                </c:pt>
                <c:pt idx="82">
                  <c:v>1151.12918430167</c:v>
                </c:pt>
                <c:pt idx="83">
                  <c:v>614.567416189141</c:v>
                </c:pt>
                <c:pt idx="84">
                  <c:v>158.529316827782</c:v>
                </c:pt>
                <c:pt idx="85">
                  <c:v>418.93390300820801</c:v>
                </c:pt>
                <c:pt idx="86">
                  <c:v>927.86861463287005</c:v>
                </c:pt>
                <c:pt idx="87">
                  <c:v>1418.0686029389201</c:v>
                </c:pt>
                <c:pt idx="88">
                  <c:v>372.17990347649999</c:v>
                </c:pt>
                <c:pt idx="89">
                  <c:v>71.962918176929094</c:v>
                </c:pt>
                <c:pt idx="90">
                  <c:v>580.577210635744</c:v>
                </c:pt>
                <c:pt idx="91">
                  <c:v>825.09636823626204</c:v>
                </c:pt>
                <c:pt idx="92">
                  <c:v>88.374101697201695</c:v>
                </c:pt>
                <c:pt idx="93">
                  <c:v>126.264305547902</c:v>
                </c:pt>
                <c:pt idx="94">
                  <c:v>794.88864440419195</c:v>
                </c:pt>
                <c:pt idx="95">
                  <c:v>1414.20282156807</c:v>
                </c:pt>
                <c:pt idx="96">
                  <c:v>981.96229361775795</c:v>
                </c:pt>
                <c:pt idx="97">
                  <c:v>972.50967857237595</c:v>
                </c:pt>
                <c:pt idx="98">
                  <c:v>443.04720273518399</c:v>
                </c:pt>
                <c:pt idx="99">
                  <c:v>3249.8507124306502</c:v>
                </c:pt>
                <c:pt idx="100">
                  <c:v>1614.8265934592901</c:v>
                </c:pt>
                <c:pt idx="101">
                  <c:v>371.095656950207</c:v>
                </c:pt>
                <c:pt idx="102">
                  <c:v>525.38492137203605</c:v>
                </c:pt>
                <c:pt idx="103">
                  <c:v>1459.12269758601</c:v>
                </c:pt>
                <c:pt idx="104">
                  <c:v>1576.9661260916</c:v>
                </c:pt>
                <c:pt idx="105">
                  <c:v>1945.36711329938</c:v>
                </c:pt>
                <c:pt idx="106">
                  <c:v>821.55563036180297</c:v>
                </c:pt>
                <c:pt idx="107">
                  <c:v>2468.6363961934799</c:v>
                </c:pt>
                <c:pt idx="108">
                  <c:v>148.37328510183499</c:v>
                </c:pt>
                <c:pt idx="109">
                  <c:v>172.75433486673899</c:v>
                </c:pt>
                <c:pt idx="110">
                  <c:v>3186.0244802017601</c:v>
                </c:pt>
                <c:pt idx="111">
                  <c:v>1394.5567434515499</c:v>
                </c:pt>
                <c:pt idx="112">
                  <c:v>2561.1333829130899</c:v>
                </c:pt>
                <c:pt idx="113">
                  <c:v>725.29577221369698</c:v>
                </c:pt>
                <c:pt idx="114">
                  <c:v>732.41556398649197</c:v>
                </c:pt>
                <c:pt idx="115">
                  <c:v>3444.26960138288</c:v>
                </c:pt>
                <c:pt idx="116">
                  <c:v>1815.92720004033</c:v>
                </c:pt>
                <c:pt idx="117">
                  <c:v>2688.7924709466802</c:v>
                </c:pt>
                <c:pt idx="118">
                  <c:v>815.75293879703804</c:v>
                </c:pt>
                <c:pt idx="119">
                  <c:v>2201.21492866686</c:v>
                </c:pt>
                <c:pt idx="120">
                  <c:v>2229.8712258861101</c:v>
                </c:pt>
                <c:pt idx="121">
                  <c:v>548.33419752673899</c:v>
                </c:pt>
                <c:pt idx="122">
                  <c:v>1097.29643279367</c:v>
                </c:pt>
                <c:pt idx="123">
                  <c:v>1988.1082758867501</c:v>
                </c:pt>
                <c:pt idx="124">
                  <c:v>4913.08302602405</c:v>
                </c:pt>
                <c:pt idx="125">
                  <c:v>1135.51582650103</c:v>
                </c:pt>
                <c:pt idx="126">
                  <c:v>727.07253405505799</c:v>
                </c:pt>
                <c:pt idx="127">
                  <c:v>730.29528206532098</c:v>
                </c:pt>
                <c:pt idx="128">
                  <c:v>579.33528952007998</c:v>
                </c:pt>
                <c:pt idx="129">
                  <c:v>731.66097975243702</c:v>
                </c:pt>
                <c:pt idx="130">
                  <c:v>984.39099023738902</c:v>
                </c:pt>
                <c:pt idx="131">
                  <c:v>1731.29321511851</c:v>
                </c:pt>
                <c:pt idx="132">
                  <c:v>1047.74021438356</c:v>
                </c:pt>
                <c:pt idx="133">
                  <c:v>718.01621954397206</c:v>
                </c:pt>
                <c:pt idx="134">
                  <c:v>1463.36898751179</c:v>
                </c:pt>
                <c:pt idx="135">
                  <c:v>846.72920924009202</c:v>
                </c:pt>
                <c:pt idx="136">
                  <c:v>820.64290382457898</c:v>
                </c:pt>
                <c:pt idx="137">
                  <c:v>613.04859109108997</c:v>
                </c:pt>
                <c:pt idx="138">
                  <c:v>1065.7111761951901</c:v>
                </c:pt>
                <c:pt idx="139">
                  <c:v>3611.8007946356402</c:v>
                </c:pt>
                <c:pt idx="140">
                  <c:v>2074.83688673385</c:v>
                </c:pt>
                <c:pt idx="141">
                  <c:v>1078.51275364497</c:v>
                </c:pt>
                <c:pt idx="142">
                  <c:v>432.09825036107299</c:v>
                </c:pt>
                <c:pt idx="143">
                  <c:v>585.61464631918898</c:v>
                </c:pt>
                <c:pt idx="144">
                  <c:v>974.99821371782195</c:v>
                </c:pt>
                <c:pt idx="145">
                  <c:v>635.66778715145199</c:v>
                </c:pt>
                <c:pt idx="146">
                  <c:v>362.43696001551501</c:v>
                </c:pt>
                <c:pt idx="147">
                  <c:v>1099.0318061501</c:v>
                </c:pt>
                <c:pt idx="148">
                  <c:v>139.551337827174</c:v>
                </c:pt>
                <c:pt idx="149">
                  <c:v>487.68313600689203</c:v>
                </c:pt>
                <c:pt idx="150">
                  <c:v>910.83425251286997</c:v>
                </c:pt>
                <c:pt idx="151">
                  <c:v>840.13075037924602</c:v>
                </c:pt>
                <c:pt idx="152">
                  <c:v>889.03782708389201</c:v>
                </c:pt>
                <c:pt idx="153">
                  <c:v>720.89752577556703</c:v>
                </c:pt>
                <c:pt idx="154">
                  <c:v>727.76957829840705</c:v>
                </c:pt>
                <c:pt idx="155">
                  <c:v>815.21548151304296</c:v>
                </c:pt>
                <c:pt idx="156">
                  <c:v>2470.3348265948198</c:v>
                </c:pt>
                <c:pt idx="157">
                  <c:v>1577.6993536120201</c:v>
                </c:pt>
                <c:pt idx="158">
                  <c:v>2566.4983935466698</c:v>
                </c:pt>
                <c:pt idx="159">
                  <c:v>490.92049441671003</c:v>
                </c:pt>
                <c:pt idx="160">
                  <c:v>1027.58262823887</c:v>
                </c:pt>
                <c:pt idx="161">
                  <c:v>1059.2290428415999</c:v>
                </c:pt>
                <c:pt idx="162">
                  <c:v>920.50993566796296</c:v>
                </c:pt>
                <c:pt idx="163">
                  <c:v>728.23713196498204</c:v>
                </c:pt>
                <c:pt idx="164">
                  <c:v>287.03836904980102</c:v>
                </c:pt>
                <c:pt idx="165">
                  <c:v>2099.2137487468499</c:v>
                </c:pt>
                <c:pt idx="166">
                  <c:v>1765.2572440792601</c:v>
                </c:pt>
                <c:pt idx="167">
                  <c:v>326.05970062332398</c:v>
                </c:pt>
                <c:pt idx="168">
                  <c:v>744.16520069828198</c:v>
                </c:pt>
                <c:pt idx="169">
                  <c:v>1947.6400069699901</c:v>
                </c:pt>
                <c:pt idx="170">
                  <c:v>2238.2883733410599</c:v>
                </c:pt>
                <c:pt idx="171">
                  <c:v>1121.9727784987699</c:v>
                </c:pt>
                <c:pt idx="172">
                  <c:v>932.26008272357399</c:v>
                </c:pt>
                <c:pt idx="173">
                  <c:v>1705.6221391832901</c:v>
                </c:pt>
                <c:pt idx="174">
                  <c:v>1840.80949932257</c:v>
                </c:pt>
                <c:pt idx="175">
                  <c:v>3109.2880838528199</c:v>
                </c:pt>
                <c:pt idx="176">
                  <c:v>1181.8587984886799</c:v>
                </c:pt>
                <c:pt idx="177">
                  <c:v>2908.8772690618798</c:v>
                </c:pt>
                <c:pt idx="178">
                  <c:v>4628.05488344286</c:v>
                </c:pt>
                <c:pt idx="179">
                  <c:v>3437.3791882935302</c:v>
                </c:pt>
                <c:pt idx="180">
                  <c:v>2448.1445881920299</c:v>
                </c:pt>
                <c:pt idx="181">
                  <c:v>4409.7517245541703</c:v>
                </c:pt>
                <c:pt idx="182">
                  <c:v>4734.6990630895398</c:v>
                </c:pt>
                <c:pt idx="183">
                  <c:v>4197.1180839563203</c:v>
                </c:pt>
                <c:pt idx="184">
                  <c:v>5073.8962875808602</c:v>
                </c:pt>
                <c:pt idx="185">
                  <c:v>7380.2287241273498</c:v>
                </c:pt>
                <c:pt idx="186">
                  <c:v>4793.6162888623103</c:v>
                </c:pt>
                <c:pt idx="187">
                  <c:v>3593.4464704422599</c:v>
                </c:pt>
                <c:pt idx="188">
                  <c:v>6972.6266536084004</c:v>
                </c:pt>
                <c:pt idx="189">
                  <c:v>4392.1873437259801</c:v>
                </c:pt>
                <c:pt idx="190">
                  <c:v>3126.9807666623901</c:v>
                </c:pt>
                <c:pt idx="191">
                  <c:v>3815.9521795087398</c:v>
                </c:pt>
                <c:pt idx="192">
                  <c:v>2189.2813788806802</c:v>
                </c:pt>
                <c:pt idx="193">
                  <c:v>3787.3960451183002</c:v>
                </c:pt>
                <c:pt idx="194">
                  <c:v>2329.49195094887</c:v>
                </c:pt>
                <c:pt idx="195">
                  <c:v>775.31706478897604</c:v>
                </c:pt>
                <c:pt idx="196">
                  <c:v>3333.5968008656</c:v>
                </c:pt>
                <c:pt idx="197">
                  <c:v>1611.5227214049</c:v>
                </c:pt>
                <c:pt idx="198">
                  <c:v>800.79688242135899</c:v>
                </c:pt>
                <c:pt idx="199">
                  <c:v>423.53150811459699</c:v>
                </c:pt>
                <c:pt idx="200">
                  <c:v>1409.8572068936201</c:v>
                </c:pt>
                <c:pt idx="201">
                  <c:v>489.24915226888999</c:v>
                </c:pt>
                <c:pt idx="202">
                  <c:v>1540.5853003448001</c:v>
                </c:pt>
                <c:pt idx="203">
                  <c:v>1537.92841671573</c:v>
                </c:pt>
                <c:pt idx="204">
                  <c:v>474.00488542641898</c:v>
                </c:pt>
                <c:pt idx="205">
                  <c:v>506.271134359987</c:v>
                </c:pt>
                <c:pt idx="206">
                  <c:v>1095.4346270815599</c:v>
                </c:pt>
                <c:pt idx="207">
                  <c:v>449.59687661165799</c:v>
                </c:pt>
                <c:pt idx="208">
                  <c:v>1226.4233605944801</c:v>
                </c:pt>
                <c:pt idx="209">
                  <c:v>2165.4795337385699</c:v>
                </c:pt>
                <c:pt idx="210">
                  <c:v>4883.7746848651695</c:v>
                </c:pt>
                <c:pt idx="211">
                  <c:v>1445.2222350382899</c:v>
                </c:pt>
                <c:pt idx="212">
                  <c:v>1428.64313494066</c:v>
                </c:pt>
                <c:pt idx="213">
                  <c:v>2341.6544779896899</c:v>
                </c:pt>
                <c:pt idx="214">
                  <c:v>3458.5209718098699</c:v>
                </c:pt>
                <c:pt idx="215">
                  <c:v>801.66490897972801</c:v>
                </c:pt>
                <c:pt idx="216">
                  <c:v>735.63154491283399</c:v>
                </c:pt>
                <c:pt idx="217">
                  <c:v>924.16028293956401</c:v>
                </c:pt>
                <c:pt idx="218">
                  <c:v>1292.2559027944501</c:v>
                </c:pt>
                <c:pt idx="219">
                  <c:v>1195.3122554579099</c:v>
                </c:pt>
                <c:pt idx="220">
                  <c:v>699.55598710247898</c:v>
                </c:pt>
                <c:pt idx="221">
                  <c:v>1714.5249750544499</c:v>
                </c:pt>
                <c:pt idx="222">
                  <c:v>1059.00781085876</c:v>
                </c:pt>
                <c:pt idx="223">
                  <c:v>292.69228989693602</c:v>
                </c:pt>
                <c:pt idx="224">
                  <c:v>1459.3682703094501</c:v>
                </c:pt>
                <c:pt idx="225">
                  <c:v>2151.8565108161602</c:v>
                </c:pt>
                <c:pt idx="226">
                  <c:v>841.25463070348997</c:v>
                </c:pt>
                <c:pt idx="227">
                  <c:v>1734.7896865468299</c:v>
                </c:pt>
                <c:pt idx="228">
                  <c:v>2725.7147886852699</c:v>
                </c:pt>
                <c:pt idx="229">
                  <c:v>1867.37364977316</c:v>
                </c:pt>
                <c:pt idx="230">
                  <c:v>3005.5037449694501</c:v>
                </c:pt>
                <c:pt idx="231">
                  <c:v>643.70435010989195</c:v>
                </c:pt>
                <c:pt idx="232">
                  <c:v>1150.7412767628</c:v>
                </c:pt>
                <c:pt idx="233">
                  <c:v>2449.5263169034802</c:v>
                </c:pt>
                <c:pt idx="234">
                  <c:v>827.58302459731897</c:v>
                </c:pt>
                <c:pt idx="235">
                  <c:v>1765.2663278371299</c:v>
                </c:pt>
                <c:pt idx="236">
                  <c:v>1707.08449668917</c:v>
                </c:pt>
                <c:pt idx="237">
                  <c:v>1651.62656404686</c:v>
                </c:pt>
                <c:pt idx="238">
                  <c:v>1994.0743148793999</c:v>
                </c:pt>
                <c:pt idx="239">
                  <c:v>3948.4359911032402</c:v>
                </c:pt>
                <c:pt idx="240">
                  <c:v>1112.8070769501801</c:v>
                </c:pt>
                <c:pt idx="241">
                  <c:v>703.95035249491605</c:v>
                </c:pt>
                <c:pt idx="242">
                  <c:v>3731.2460897364099</c:v>
                </c:pt>
                <c:pt idx="243">
                  <c:v>1380.2309106679299</c:v>
                </c:pt>
                <c:pt idx="244">
                  <c:v>3465.8215703017099</c:v>
                </c:pt>
                <c:pt idx="245">
                  <c:v>6376.8925433688601</c:v>
                </c:pt>
                <c:pt idx="246">
                  <c:v>611.76795936868598</c:v>
                </c:pt>
                <c:pt idx="247">
                  <c:v>1744.01196780193</c:v>
                </c:pt>
                <c:pt idx="248">
                  <c:v>2870.0110539529201</c:v>
                </c:pt>
                <c:pt idx="249">
                  <c:v>4413.1442540266298</c:v>
                </c:pt>
                <c:pt idx="250">
                  <c:v>2401.06284773794</c:v>
                </c:pt>
                <c:pt idx="251">
                  <c:v>1499.4768246052799</c:v>
                </c:pt>
                <c:pt idx="252">
                  <c:v>3146.11579809352</c:v>
                </c:pt>
                <c:pt idx="253">
                  <c:v>2531.9022034864602</c:v>
                </c:pt>
                <c:pt idx="254">
                  <c:v>2356.3275496586298</c:v>
                </c:pt>
                <c:pt idx="255">
                  <c:v>5316.0548739365804</c:v>
                </c:pt>
                <c:pt idx="256">
                  <c:v>9327.8045483070091</c:v>
                </c:pt>
                <c:pt idx="257">
                  <c:v>5301.0847027546797</c:v>
                </c:pt>
                <c:pt idx="258">
                  <c:v>791.51637072105598</c:v>
                </c:pt>
                <c:pt idx="259">
                  <c:v>1386.71564643171</c:v>
                </c:pt>
                <c:pt idx="260">
                  <c:v>4854.7976842747203</c:v>
                </c:pt>
                <c:pt idx="261">
                  <c:v>4157.4663525796404</c:v>
                </c:pt>
                <c:pt idx="262">
                  <c:v>4525.4048223927102</c:v>
                </c:pt>
                <c:pt idx="263">
                  <c:v>2253.4758077536599</c:v>
                </c:pt>
                <c:pt idx="264">
                  <c:v>2464.64951395658</c:v>
                </c:pt>
                <c:pt idx="265">
                  <c:v>2908.2327074743598</c:v>
                </c:pt>
                <c:pt idx="266">
                  <c:v>2081.7828550899999</c:v>
                </c:pt>
                <c:pt idx="267">
                  <c:v>2159.3561186545098</c:v>
                </c:pt>
                <c:pt idx="268">
                  <c:v>3013.3995982232</c:v>
                </c:pt>
                <c:pt idx="269">
                  <c:v>3522.23904362844</c:v>
                </c:pt>
                <c:pt idx="270">
                  <c:v>1968.09507459876</c:v>
                </c:pt>
                <c:pt idx="271">
                  <c:v>2759.1184672641202</c:v>
                </c:pt>
                <c:pt idx="272">
                  <c:v>4637.4447365453898</c:v>
                </c:pt>
                <c:pt idx="273">
                  <c:v>4056.3939438888801</c:v>
                </c:pt>
                <c:pt idx="274">
                  <c:v>3970.5928086362101</c:v>
                </c:pt>
                <c:pt idx="275">
                  <c:v>2951.57780338572</c:v>
                </c:pt>
                <c:pt idx="276">
                  <c:v>2058.2430790109602</c:v>
                </c:pt>
                <c:pt idx="277">
                  <c:v>3591.9217276327299</c:v>
                </c:pt>
                <c:pt idx="278">
                  <c:v>4599.4905126587701</c:v>
                </c:pt>
                <c:pt idx="279">
                  <c:v>3292.0498020385198</c:v>
                </c:pt>
                <c:pt idx="280">
                  <c:v>5707.2480445942801</c:v>
                </c:pt>
                <c:pt idx="281">
                  <c:v>2060.6267864412998</c:v>
                </c:pt>
                <c:pt idx="282">
                  <c:v>4513.3778464872203</c:v>
                </c:pt>
                <c:pt idx="283">
                  <c:v>3984.4483837821299</c:v>
                </c:pt>
                <c:pt idx="284">
                  <c:v>3086.6560942964502</c:v>
                </c:pt>
                <c:pt idx="285">
                  <c:v>3280.4727685226999</c:v>
                </c:pt>
                <c:pt idx="286">
                  <c:v>1648.1427104458501</c:v>
                </c:pt>
                <c:pt idx="287">
                  <c:v>4677.8081480290402</c:v>
                </c:pt>
                <c:pt idx="288">
                  <c:v>1920.2099011027101</c:v>
                </c:pt>
                <c:pt idx="289">
                  <c:v>2474.7887284579701</c:v>
                </c:pt>
                <c:pt idx="290">
                  <c:v>4125.8514594303397</c:v>
                </c:pt>
                <c:pt idx="291">
                  <c:v>7017.4602600088601</c:v>
                </c:pt>
                <c:pt idx="292">
                  <c:v>6078.6998791668702</c:v>
                </c:pt>
                <c:pt idx="293">
                  <c:v>3491.09846038465</c:v>
                </c:pt>
                <c:pt idx="294">
                  <c:v>2068.8093692706698</c:v>
                </c:pt>
                <c:pt idx="295">
                  <c:v>3639.5705751835499</c:v>
                </c:pt>
                <c:pt idx="296">
                  <c:v>5220.7443747727102</c:v>
                </c:pt>
                <c:pt idx="297">
                  <c:v>6126.3790739420001</c:v>
                </c:pt>
                <c:pt idx="298">
                  <c:v>3242.56610880178</c:v>
                </c:pt>
                <c:pt idx="299">
                  <c:v>1328.9687721401301</c:v>
                </c:pt>
                <c:pt idx="300">
                  <c:v>1420.6087288563001</c:v>
                </c:pt>
                <c:pt idx="301">
                  <c:v>2748.4889493314899</c:v>
                </c:pt>
                <c:pt idx="302">
                  <c:v>2204.0781992032398</c:v>
                </c:pt>
                <c:pt idx="303">
                  <c:v>1952.1508449256401</c:v>
                </c:pt>
                <c:pt idx="304">
                  <c:v>1954.5856744898001</c:v>
                </c:pt>
                <c:pt idx="305">
                  <c:v>2898.1709682730102</c:v>
                </c:pt>
                <c:pt idx="306">
                  <c:v>4691.7384826813604</c:v>
                </c:pt>
                <c:pt idx="307">
                  <c:v>2056.2450658869002</c:v>
                </c:pt>
                <c:pt idx="308">
                  <c:v>793.00133700053402</c:v>
                </c:pt>
                <c:pt idx="309">
                  <c:v>3288.5564480277899</c:v>
                </c:pt>
                <c:pt idx="310">
                  <c:v>3622.6268061232499</c:v>
                </c:pt>
                <c:pt idx="311">
                  <c:v>1725.3768773010099</c:v>
                </c:pt>
                <c:pt idx="312">
                  <c:v>1286.78324082522</c:v>
                </c:pt>
                <c:pt idx="313">
                  <c:v>4703.2489802908603</c:v>
                </c:pt>
                <c:pt idx="314">
                  <c:v>6671.6149018833203</c:v>
                </c:pt>
                <c:pt idx="315">
                  <c:v>3988.3230817581202</c:v>
                </c:pt>
                <c:pt idx="316">
                  <c:v>3961.8397088661</c:v>
                </c:pt>
                <c:pt idx="317">
                  <c:v>3927.5369140032799</c:v>
                </c:pt>
                <c:pt idx="318">
                  <c:v>6257.8827917050703</c:v>
                </c:pt>
                <c:pt idx="319">
                  <c:v>5933.3791030092898</c:v>
                </c:pt>
                <c:pt idx="320">
                  <c:v>8934.9746524963703</c:v>
                </c:pt>
                <c:pt idx="321">
                  <c:v>4123.5902009418596</c:v>
                </c:pt>
                <c:pt idx="322">
                  <c:v>3942.6662323483802</c:v>
                </c:pt>
                <c:pt idx="323">
                  <c:v>8418.3423126261696</c:v>
                </c:pt>
                <c:pt idx="324">
                  <c:v>6651.8626833505996</c:v>
                </c:pt>
                <c:pt idx="325">
                  <c:v>5610.9586628651696</c:v>
                </c:pt>
                <c:pt idx="326">
                  <c:v>4526.5282974174297</c:v>
                </c:pt>
                <c:pt idx="327">
                  <c:v>4494.3656329264004</c:v>
                </c:pt>
                <c:pt idx="328">
                  <c:v>6540.7120786423002</c:v>
                </c:pt>
                <c:pt idx="329">
                  <c:v>4366.9467117987897</c:v>
                </c:pt>
                <c:pt idx="330">
                  <c:v>3230.1771090910202</c:v>
                </c:pt>
                <c:pt idx="331">
                  <c:v>5984.1471861444197</c:v>
                </c:pt>
                <c:pt idx="332">
                  <c:v>8959.3073391554699</c:v>
                </c:pt>
                <c:pt idx="333">
                  <c:v>3988.7159780215102</c:v>
                </c:pt>
                <c:pt idx="334">
                  <c:v>4983.2160351620696</c:v>
                </c:pt>
                <c:pt idx="335">
                  <c:v>6707.56793576164</c:v>
                </c:pt>
                <c:pt idx="336">
                  <c:v>7418.0833521368704</c:v>
                </c:pt>
                <c:pt idx="337">
                  <c:v>6373.58222102742</c:v>
                </c:pt>
                <c:pt idx="338">
                  <c:v>3427.9084536585901</c:v>
                </c:pt>
                <c:pt idx="339">
                  <c:v>4867.6637534587899</c:v>
                </c:pt>
                <c:pt idx="340">
                  <c:v>3206.73107994366</c:v>
                </c:pt>
                <c:pt idx="341">
                  <c:v>3581.1782355990299</c:v>
                </c:pt>
                <c:pt idx="342">
                  <c:v>11726.2176904889</c:v>
                </c:pt>
                <c:pt idx="343">
                  <c:v>5525.8429446764703</c:v>
                </c:pt>
                <c:pt idx="344">
                  <c:v>2741.1788999293499</c:v>
                </c:pt>
                <c:pt idx="345">
                  <c:v>4902.0908176024104</c:v>
                </c:pt>
                <c:pt idx="346">
                  <c:v>3734.9570072349402</c:v>
                </c:pt>
                <c:pt idx="347">
                  <c:v>3480.2644583931801</c:v>
                </c:pt>
                <c:pt idx="348">
                  <c:v>3985.30038826387</c:v>
                </c:pt>
                <c:pt idx="349">
                  <c:v>4551.8472664087403</c:v>
                </c:pt>
                <c:pt idx="350">
                  <c:v>5411.3677471563196</c:v>
                </c:pt>
                <c:pt idx="351">
                  <c:v>3205.8381012923301</c:v>
                </c:pt>
                <c:pt idx="352">
                  <c:v>7321.4444395954597</c:v>
                </c:pt>
                <c:pt idx="353">
                  <c:v>5084.3826564116098</c:v>
                </c:pt>
                <c:pt idx="354">
                  <c:v>4810.7889452699101</c:v>
                </c:pt>
                <c:pt idx="355">
                  <c:v>2537.8142377505401</c:v>
                </c:pt>
                <c:pt idx="356">
                  <c:v>2265.15892834026</c:v>
                </c:pt>
                <c:pt idx="357">
                  <c:v>2923.06939050649</c:v>
                </c:pt>
                <c:pt idx="358">
                  <c:v>8443.3203655118705</c:v>
                </c:pt>
                <c:pt idx="359">
                  <c:v>7376.9270413269896</c:v>
                </c:pt>
                <c:pt idx="360">
                  <c:v>1043.8602317356001</c:v>
                </c:pt>
                <c:pt idx="361">
                  <c:v>3546.8518585369502</c:v>
                </c:pt>
                <c:pt idx="362">
                  <c:v>9297.93314028635</c:v>
                </c:pt>
                <c:pt idx="363">
                  <c:v>4386.6250740961204</c:v>
                </c:pt>
                <c:pt idx="364">
                  <c:v>3636.67799479412</c:v>
                </c:pt>
                <c:pt idx="365">
                  <c:v>3258.60692066511</c:v>
                </c:pt>
                <c:pt idx="366">
                  <c:v>2864.7751121364399</c:v>
                </c:pt>
                <c:pt idx="367">
                  <c:v>5506.8182929955401</c:v>
                </c:pt>
                <c:pt idx="368">
                  <c:v>3815.6658272786299</c:v>
                </c:pt>
                <c:pt idx="369">
                  <c:v>2028.43400669891</c:v>
                </c:pt>
                <c:pt idx="370">
                  <c:v>8541.5737939062092</c:v>
                </c:pt>
                <c:pt idx="371">
                  <c:v>7262.6877151764802</c:v>
                </c:pt>
                <c:pt idx="372">
                  <c:v>4936.7017440950203</c:v>
                </c:pt>
                <c:pt idx="373">
                  <c:v>4896.0367608829201</c:v>
                </c:pt>
                <c:pt idx="374">
                  <c:v>6132.2002434473397</c:v>
                </c:pt>
                <c:pt idx="375">
                  <c:v>65.583046516990294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26E-4357-810D-7CE8CD58CBB0}"/>
            </c:ext>
          </c:extLst>
        </c:ser>
        <c:ser>
          <c:idx val="3"/>
          <c:order val="3"/>
          <c:tx>
            <c:strRef>
              <c:f>increaseDenisy_Ped!$E$3</c:f>
              <c:strCache>
                <c:ptCount val="1"/>
                <c:pt idx="0">
                  <c:v>shop_nig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increaseDenisy_Ped!$A$4:$A$379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increaseDenisy_Ped!$E$4:$E$379</c:f>
              <c:numCache>
                <c:formatCode>0.00E+00</c:formatCode>
                <c:ptCount val="376"/>
                <c:pt idx="0">
                  <c:v>5.5187028840740997E-2</c:v>
                </c:pt>
                <c:pt idx="1">
                  <c:v>1.85607267967937E-4</c:v>
                </c:pt>
                <c:pt idx="2">
                  <c:v>5.0219342548561497E-3</c:v>
                </c:pt>
                <c:pt idx="3">
                  <c:v>2.8912687441102298E-3</c:v>
                </c:pt>
                <c:pt idx="4">
                  <c:v>1.0009227440000699E-3</c:v>
                </c:pt>
                <c:pt idx="5">
                  <c:v>8.3794771052286401E-2</c:v>
                </c:pt>
                <c:pt idx="6">
                  <c:v>0.12749479486792001</c:v>
                </c:pt>
                <c:pt idx="7">
                  <c:v>5.3221567734927498E-2</c:v>
                </c:pt>
                <c:pt idx="8">
                  <c:v>2.86978049588562E-2</c:v>
                </c:pt>
                <c:pt idx="9">
                  <c:v>3.0985361738307099E-2</c:v>
                </c:pt>
                <c:pt idx="10">
                  <c:v>3.79867387837797E-2</c:v>
                </c:pt>
                <c:pt idx="11">
                  <c:v>5.9703773408806303E-2</c:v>
                </c:pt>
                <c:pt idx="12">
                  <c:v>6.1839554416366802</c:v>
                </c:pt>
                <c:pt idx="13">
                  <c:v>7.25132266153002E-2</c:v>
                </c:pt>
                <c:pt idx="14">
                  <c:v>0.13980028255499299</c:v>
                </c:pt>
                <c:pt idx="15">
                  <c:v>0.100155650043857</c:v>
                </c:pt>
                <c:pt idx="16">
                  <c:v>0.126877914763244</c:v>
                </c:pt>
                <c:pt idx="17">
                  <c:v>2.2042701419293299E-2</c:v>
                </c:pt>
                <c:pt idx="18">
                  <c:v>4.93101556313678E-2</c:v>
                </c:pt>
                <c:pt idx="19">
                  <c:v>0.27884146066674398</c:v>
                </c:pt>
                <c:pt idx="20">
                  <c:v>0.18862671888242999</c:v>
                </c:pt>
                <c:pt idx="21">
                  <c:v>0.21577823269990801</c:v>
                </c:pt>
                <c:pt idx="22">
                  <c:v>1.69304534053376</c:v>
                </c:pt>
                <c:pt idx="23">
                  <c:v>3.7581880915608998</c:v>
                </c:pt>
                <c:pt idx="24">
                  <c:v>0.45409640506526999</c:v>
                </c:pt>
                <c:pt idx="25">
                  <c:v>1.0667656048438801</c:v>
                </c:pt>
                <c:pt idx="26">
                  <c:v>3.44101246711028</c:v>
                </c:pt>
                <c:pt idx="27">
                  <c:v>14.2998036537244</c:v>
                </c:pt>
                <c:pt idx="28">
                  <c:v>3.6833708838718402</c:v>
                </c:pt>
                <c:pt idx="29">
                  <c:v>0.97114228636917399</c:v>
                </c:pt>
                <c:pt idx="30">
                  <c:v>0.59643672710125595</c:v>
                </c:pt>
                <c:pt idx="31">
                  <c:v>26.0671986307281</c:v>
                </c:pt>
                <c:pt idx="32">
                  <c:v>3.47094208529685</c:v>
                </c:pt>
                <c:pt idx="33">
                  <c:v>7.2227993331758</c:v>
                </c:pt>
                <c:pt idx="34">
                  <c:v>40.782038928832598</c:v>
                </c:pt>
                <c:pt idx="35">
                  <c:v>31.168249476478199</c:v>
                </c:pt>
                <c:pt idx="36">
                  <c:v>3.3396476011556402</c:v>
                </c:pt>
                <c:pt idx="37">
                  <c:v>18.7732003956183</c:v>
                </c:pt>
                <c:pt idx="38">
                  <c:v>170.214257491604</c:v>
                </c:pt>
                <c:pt idx="39">
                  <c:v>7.3320290504432597</c:v>
                </c:pt>
                <c:pt idx="40">
                  <c:v>2.3246012153783999</c:v>
                </c:pt>
                <c:pt idx="41">
                  <c:v>555.71311356996898</c:v>
                </c:pt>
                <c:pt idx="42">
                  <c:v>36.394904195319299</c:v>
                </c:pt>
                <c:pt idx="43">
                  <c:v>9.8877021747653</c:v>
                </c:pt>
                <c:pt idx="44">
                  <c:v>7.7142147494650004</c:v>
                </c:pt>
                <c:pt idx="45">
                  <c:v>98.726184771742595</c:v>
                </c:pt>
                <c:pt idx="46">
                  <c:v>273.88821265414902</c:v>
                </c:pt>
                <c:pt idx="47">
                  <c:v>26.107293176191298</c:v>
                </c:pt>
                <c:pt idx="48">
                  <c:v>66.751446357853396</c:v>
                </c:pt>
                <c:pt idx="49">
                  <c:v>184.259096728945</c:v>
                </c:pt>
                <c:pt idx="50">
                  <c:v>671.60225389268101</c:v>
                </c:pt>
                <c:pt idx="51">
                  <c:v>39.678630797947001</c:v>
                </c:pt>
                <c:pt idx="52">
                  <c:v>49.861291532198003</c:v>
                </c:pt>
                <c:pt idx="53">
                  <c:v>90.337395317786402</c:v>
                </c:pt>
                <c:pt idx="54">
                  <c:v>13.181673398619999</c:v>
                </c:pt>
                <c:pt idx="55">
                  <c:v>30.3889057002377</c:v>
                </c:pt>
                <c:pt idx="56">
                  <c:v>48.102911469244802</c:v>
                </c:pt>
                <c:pt idx="57">
                  <c:v>54.111932427956297</c:v>
                </c:pt>
                <c:pt idx="58">
                  <c:v>4.5733713993896599</c:v>
                </c:pt>
                <c:pt idx="59">
                  <c:v>3.65835939871535</c:v>
                </c:pt>
                <c:pt idx="60">
                  <c:v>19.7380292340792</c:v>
                </c:pt>
                <c:pt idx="61">
                  <c:v>30.235738176989599</c:v>
                </c:pt>
                <c:pt idx="62">
                  <c:v>73.4770516724723</c:v>
                </c:pt>
                <c:pt idx="63">
                  <c:v>4.2863898884435701</c:v>
                </c:pt>
                <c:pt idx="64">
                  <c:v>14.2043589142315</c:v>
                </c:pt>
                <c:pt idx="65">
                  <c:v>15.973355325036399</c:v>
                </c:pt>
                <c:pt idx="66">
                  <c:v>5.1213325460993104</c:v>
                </c:pt>
                <c:pt idx="67">
                  <c:v>4.2611896178979896</c:v>
                </c:pt>
                <c:pt idx="68">
                  <c:v>9.8008914296040697</c:v>
                </c:pt>
                <c:pt idx="69">
                  <c:v>20.9245850416176</c:v>
                </c:pt>
                <c:pt idx="70">
                  <c:v>4.7598714797083304</c:v>
                </c:pt>
                <c:pt idx="71">
                  <c:v>12.595999334441499</c:v>
                </c:pt>
                <c:pt idx="72">
                  <c:v>36.726306172189801</c:v>
                </c:pt>
                <c:pt idx="73">
                  <c:v>33.992529232729403</c:v>
                </c:pt>
                <c:pt idx="74">
                  <c:v>7.6737904970413897</c:v>
                </c:pt>
                <c:pt idx="75">
                  <c:v>24.6334380337188</c:v>
                </c:pt>
                <c:pt idx="76">
                  <c:v>14.7729089866567</c:v>
                </c:pt>
                <c:pt idx="77">
                  <c:v>8.3005268728329202</c:v>
                </c:pt>
                <c:pt idx="78">
                  <c:v>93.533823986985894</c:v>
                </c:pt>
                <c:pt idx="79">
                  <c:v>88.838327351532797</c:v>
                </c:pt>
                <c:pt idx="80">
                  <c:v>23.163858637668099</c:v>
                </c:pt>
                <c:pt idx="81">
                  <c:v>24.912255392682901</c:v>
                </c:pt>
                <c:pt idx="82">
                  <c:v>53.392232131327603</c:v>
                </c:pt>
                <c:pt idx="83">
                  <c:v>83.317681219629307</c:v>
                </c:pt>
                <c:pt idx="84">
                  <c:v>118.71186510951701</c:v>
                </c:pt>
                <c:pt idx="85">
                  <c:v>39.964568392838999</c:v>
                </c:pt>
                <c:pt idx="86">
                  <c:v>61.5384504597857</c:v>
                </c:pt>
                <c:pt idx="87">
                  <c:v>119.212267449603</c:v>
                </c:pt>
                <c:pt idx="88">
                  <c:v>564.471884761345</c:v>
                </c:pt>
                <c:pt idx="89">
                  <c:v>57.912708796915702</c:v>
                </c:pt>
                <c:pt idx="90">
                  <c:v>107.780519530966</c:v>
                </c:pt>
                <c:pt idx="91">
                  <c:v>321.250351752386</c:v>
                </c:pt>
                <c:pt idx="92">
                  <c:v>29.9740143832123</c:v>
                </c:pt>
                <c:pt idx="93">
                  <c:v>321.221640344489</c:v>
                </c:pt>
                <c:pt idx="94">
                  <c:v>64.790994244314504</c:v>
                </c:pt>
                <c:pt idx="95">
                  <c:v>47.943458683484899</c:v>
                </c:pt>
                <c:pt idx="96">
                  <c:v>255.40547821259401</c:v>
                </c:pt>
                <c:pt idx="97">
                  <c:v>801.68580889924397</c:v>
                </c:pt>
                <c:pt idx="98">
                  <c:v>127.31814767219301</c:v>
                </c:pt>
                <c:pt idx="99">
                  <c:v>572.09207744588502</c:v>
                </c:pt>
                <c:pt idx="100">
                  <c:v>221.80837760358301</c:v>
                </c:pt>
                <c:pt idx="101">
                  <c:v>133.10721774469201</c:v>
                </c:pt>
                <c:pt idx="102">
                  <c:v>93.176400929436397</c:v>
                </c:pt>
                <c:pt idx="103">
                  <c:v>1011.73113442222</c:v>
                </c:pt>
                <c:pt idx="104">
                  <c:v>877.33794630114403</c:v>
                </c:pt>
                <c:pt idx="105">
                  <c:v>733.72778472160803</c:v>
                </c:pt>
                <c:pt idx="106">
                  <c:v>3516.9036807719799</c:v>
                </c:pt>
                <c:pt idx="107">
                  <c:v>408.82208237158</c:v>
                </c:pt>
                <c:pt idx="108">
                  <c:v>1040.9162170117499</c:v>
                </c:pt>
                <c:pt idx="109">
                  <c:v>1378.1270480994499</c:v>
                </c:pt>
                <c:pt idx="110">
                  <c:v>616.54778000885199</c:v>
                </c:pt>
                <c:pt idx="111">
                  <c:v>1158.62369100816</c:v>
                </c:pt>
                <c:pt idx="112">
                  <c:v>515.78968357156305</c:v>
                </c:pt>
                <c:pt idx="113">
                  <c:v>1424.1640504309401</c:v>
                </c:pt>
                <c:pt idx="114">
                  <c:v>4132.1162245960804</c:v>
                </c:pt>
                <c:pt idx="115">
                  <c:v>61.425298682157802</c:v>
                </c:pt>
                <c:pt idx="116">
                  <c:v>64.284868909117094</c:v>
                </c:pt>
                <c:pt idx="117">
                  <c:v>389.74366119464401</c:v>
                </c:pt>
                <c:pt idx="118">
                  <c:v>1026.1532850788401</c:v>
                </c:pt>
                <c:pt idx="119">
                  <c:v>62.503389079845199</c:v>
                </c:pt>
                <c:pt idx="120">
                  <c:v>348.82037759692298</c:v>
                </c:pt>
                <c:pt idx="121">
                  <c:v>556.50457957002197</c:v>
                </c:pt>
                <c:pt idx="122">
                  <c:v>2096.27358276121</c:v>
                </c:pt>
                <c:pt idx="123">
                  <c:v>714.72751021819499</c:v>
                </c:pt>
                <c:pt idx="124">
                  <c:v>1942.64312969822</c:v>
                </c:pt>
                <c:pt idx="125">
                  <c:v>690.98902344424505</c:v>
                </c:pt>
                <c:pt idx="126">
                  <c:v>24370.042913774501</c:v>
                </c:pt>
                <c:pt idx="127">
                  <c:v>5747.8469324898497</c:v>
                </c:pt>
                <c:pt idx="128">
                  <c:v>2455.6694747767301</c:v>
                </c:pt>
                <c:pt idx="129">
                  <c:v>480.39702793197898</c:v>
                </c:pt>
                <c:pt idx="130">
                  <c:v>417.38181787141002</c:v>
                </c:pt>
                <c:pt idx="131">
                  <c:v>1396.9895068815399</c:v>
                </c:pt>
                <c:pt idx="132">
                  <c:v>7373.0309634027599</c:v>
                </c:pt>
                <c:pt idx="133">
                  <c:v>3877.9948473314898</c:v>
                </c:pt>
                <c:pt idx="134">
                  <c:v>326.216019605594</c:v>
                </c:pt>
                <c:pt idx="135">
                  <c:v>1411.2038495730601</c:v>
                </c:pt>
                <c:pt idx="136">
                  <c:v>1683.97475970086</c:v>
                </c:pt>
                <c:pt idx="137">
                  <c:v>1570.0840779121199</c:v>
                </c:pt>
                <c:pt idx="138">
                  <c:v>1017.92335703815</c:v>
                </c:pt>
                <c:pt idx="139">
                  <c:v>448.43493157253602</c:v>
                </c:pt>
                <c:pt idx="140">
                  <c:v>720.07552322339495</c:v>
                </c:pt>
                <c:pt idx="141">
                  <c:v>7402.4635143175001</c:v>
                </c:pt>
                <c:pt idx="142">
                  <c:v>926.49784467149095</c:v>
                </c:pt>
                <c:pt idx="143">
                  <c:v>6343.3017780357304</c:v>
                </c:pt>
                <c:pt idx="144">
                  <c:v>5545.7089138886004</c:v>
                </c:pt>
                <c:pt idx="145">
                  <c:v>3051.7325031041901</c:v>
                </c:pt>
                <c:pt idx="146">
                  <c:v>8457.2995174873795</c:v>
                </c:pt>
                <c:pt idx="147">
                  <c:v>952.68470563227902</c:v>
                </c:pt>
                <c:pt idx="148">
                  <c:v>629.61778758477499</c:v>
                </c:pt>
                <c:pt idx="149">
                  <c:v>2930.17264975839</c:v>
                </c:pt>
                <c:pt idx="150">
                  <c:v>10359.158718504101</c:v>
                </c:pt>
                <c:pt idx="151">
                  <c:v>999.33497075358105</c:v>
                </c:pt>
                <c:pt idx="152">
                  <c:v>1726.94878167979</c:v>
                </c:pt>
                <c:pt idx="153">
                  <c:v>2160.40508574861</c:v>
                </c:pt>
                <c:pt idx="154">
                  <c:v>1348.8410149291999</c:v>
                </c:pt>
                <c:pt idx="155">
                  <c:v>2539.6863640318602</c:v>
                </c:pt>
                <c:pt idx="156">
                  <c:v>2272.9369777260299</c:v>
                </c:pt>
                <c:pt idx="157">
                  <c:v>326.05043183687098</c:v>
                </c:pt>
                <c:pt idx="158">
                  <c:v>327.11267614491601</c:v>
                </c:pt>
                <c:pt idx="159">
                  <c:v>1650.29484850427</c:v>
                </c:pt>
                <c:pt idx="160">
                  <c:v>2665.0880819268</c:v>
                </c:pt>
                <c:pt idx="161">
                  <c:v>774.55303766335396</c:v>
                </c:pt>
                <c:pt idx="162">
                  <c:v>2464.4406892644301</c:v>
                </c:pt>
                <c:pt idx="163">
                  <c:v>4850.7280680668</c:v>
                </c:pt>
                <c:pt idx="164">
                  <c:v>9058.2576969547899</c:v>
                </c:pt>
                <c:pt idx="165">
                  <c:v>9029.34278285662</c:v>
                </c:pt>
                <c:pt idx="166">
                  <c:v>729.86482689180696</c:v>
                </c:pt>
                <c:pt idx="167">
                  <c:v>3770.3385784383299</c:v>
                </c:pt>
                <c:pt idx="168">
                  <c:v>2936.0820953061602</c:v>
                </c:pt>
                <c:pt idx="169">
                  <c:v>2044.53639937819</c:v>
                </c:pt>
                <c:pt idx="170">
                  <c:v>1844.65487213813</c:v>
                </c:pt>
                <c:pt idx="171">
                  <c:v>1334.28544013498</c:v>
                </c:pt>
                <c:pt idx="172">
                  <c:v>1488.57557987165</c:v>
                </c:pt>
                <c:pt idx="173">
                  <c:v>1483.2613247942299</c:v>
                </c:pt>
                <c:pt idx="174">
                  <c:v>2864.7410027241999</c:v>
                </c:pt>
                <c:pt idx="175">
                  <c:v>10455.975095788401</c:v>
                </c:pt>
                <c:pt idx="176">
                  <c:v>2126.6662682675101</c:v>
                </c:pt>
                <c:pt idx="177">
                  <c:v>3129.5509710813299</c:v>
                </c:pt>
                <c:pt idx="178">
                  <c:v>1806.85989895434</c:v>
                </c:pt>
                <c:pt idx="179">
                  <c:v>2059.4986457690002</c:v>
                </c:pt>
                <c:pt idx="180">
                  <c:v>17318.185733664199</c:v>
                </c:pt>
                <c:pt idx="181">
                  <c:v>1101.9799312800801</c:v>
                </c:pt>
                <c:pt idx="182">
                  <c:v>5816.2847554649898</c:v>
                </c:pt>
                <c:pt idx="183">
                  <c:v>2593.74746882511</c:v>
                </c:pt>
                <c:pt idx="184">
                  <c:v>2310.0286160723699</c:v>
                </c:pt>
                <c:pt idx="185">
                  <c:v>4074.4676318870902</c:v>
                </c:pt>
                <c:pt idx="186">
                  <c:v>1707.58767198905</c:v>
                </c:pt>
                <c:pt idx="187">
                  <c:v>2408.6929673115901</c:v>
                </c:pt>
                <c:pt idx="188">
                  <c:v>3403.68918698681</c:v>
                </c:pt>
                <c:pt idx="189">
                  <c:v>2830.3120693711599</c:v>
                </c:pt>
                <c:pt idx="190">
                  <c:v>5769.0625782745201</c:v>
                </c:pt>
                <c:pt idx="191">
                  <c:v>5728.6794371010401</c:v>
                </c:pt>
                <c:pt idx="192">
                  <c:v>1947.6202587058101</c:v>
                </c:pt>
                <c:pt idx="193">
                  <c:v>6030.39799180709</c:v>
                </c:pt>
                <c:pt idx="194">
                  <c:v>2344.9361965839398</c:v>
                </c:pt>
                <c:pt idx="195">
                  <c:v>1804.97931700708</c:v>
                </c:pt>
                <c:pt idx="196">
                  <c:v>1948.1525078085101</c:v>
                </c:pt>
                <c:pt idx="197">
                  <c:v>23450.9856164536</c:v>
                </c:pt>
                <c:pt idx="198">
                  <c:v>5576.3485124971403</c:v>
                </c:pt>
                <c:pt idx="199">
                  <c:v>466.93326256473199</c:v>
                </c:pt>
                <c:pt idx="200">
                  <c:v>12182.2686861813</c:v>
                </c:pt>
                <c:pt idx="201">
                  <c:v>7373.7542293570896</c:v>
                </c:pt>
                <c:pt idx="202">
                  <c:v>2241.2406642112701</c:v>
                </c:pt>
                <c:pt idx="203">
                  <c:v>2345.0953685552599</c:v>
                </c:pt>
                <c:pt idx="204">
                  <c:v>4864.4996373514896</c:v>
                </c:pt>
                <c:pt idx="205">
                  <c:v>3157.5382928693798</c:v>
                </c:pt>
                <c:pt idx="206">
                  <c:v>2125.6371226021902</c:v>
                </c:pt>
                <c:pt idx="207">
                  <c:v>4625.0421251941898</c:v>
                </c:pt>
                <c:pt idx="208">
                  <c:v>7494.9018195163499</c:v>
                </c:pt>
                <c:pt idx="209">
                  <c:v>4157.6672981025604</c:v>
                </c:pt>
                <c:pt idx="210">
                  <c:v>10314.3800838644</c:v>
                </c:pt>
                <c:pt idx="211">
                  <c:v>3805.4771970202801</c:v>
                </c:pt>
                <c:pt idx="212">
                  <c:v>6793.0064178928396</c:v>
                </c:pt>
                <c:pt idx="213">
                  <c:v>1745.21456968805</c:v>
                </c:pt>
                <c:pt idx="214">
                  <c:v>2855.0976484211501</c:v>
                </c:pt>
                <c:pt idx="215">
                  <c:v>16939.148567960201</c:v>
                </c:pt>
                <c:pt idx="216">
                  <c:v>7112.2005305112598</c:v>
                </c:pt>
                <c:pt idx="217">
                  <c:v>5168.1849137046001</c:v>
                </c:pt>
                <c:pt idx="218">
                  <c:v>3668.8370910816402</c:v>
                </c:pt>
                <c:pt idx="219">
                  <c:v>4299.6545509771204</c:v>
                </c:pt>
                <c:pt idx="220">
                  <c:v>22828.597010990299</c:v>
                </c:pt>
                <c:pt idx="221">
                  <c:v>9503.7444421340297</c:v>
                </c:pt>
                <c:pt idx="222">
                  <c:v>7443.3931150741</c:v>
                </c:pt>
                <c:pt idx="223">
                  <c:v>1658.4988893377999</c:v>
                </c:pt>
                <c:pt idx="224">
                  <c:v>2242.5176104028201</c:v>
                </c:pt>
                <c:pt idx="225">
                  <c:v>6486.3753451135699</c:v>
                </c:pt>
                <c:pt idx="226">
                  <c:v>9613.4744112037897</c:v>
                </c:pt>
                <c:pt idx="227">
                  <c:v>3048.20674021283</c:v>
                </c:pt>
                <c:pt idx="228">
                  <c:v>9794.4158027634203</c:v>
                </c:pt>
                <c:pt idx="229">
                  <c:v>4555.2402540112498</c:v>
                </c:pt>
                <c:pt idx="230">
                  <c:v>1787.5348036165501</c:v>
                </c:pt>
                <c:pt idx="231">
                  <c:v>8342.5870707628092</c:v>
                </c:pt>
                <c:pt idx="232">
                  <c:v>3093.8811903485298</c:v>
                </c:pt>
                <c:pt idx="233">
                  <c:v>3680.6745243341002</c:v>
                </c:pt>
                <c:pt idx="234">
                  <c:v>9606.9932010664106</c:v>
                </c:pt>
                <c:pt idx="235">
                  <c:v>8108.2046431047102</c:v>
                </c:pt>
                <c:pt idx="236">
                  <c:v>3844.6390975488198</c:v>
                </c:pt>
                <c:pt idx="237">
                  <c:v>5467.4456233205701</c:v>
                </c:pt>
                <c:pt idx="238">
                  <c:v>10570.287233512099</c:v>
                </c:pt>
                <c:pt idx="239">
                  <c:v>7735.2335286205698</c:v>
                </c:pt>
                <c:pt idx="240">
                  <c:v>16489.631484127101</c:v>
                </c:pt>
                <c:pt idx="241">
                  <c:v>9986.2917018433891</c:v>
                </c:pt>
                <c:pt idx="242">
                  <c:v>5248.68225218926</c:v>
                </c:pt>
                <c:pt idx="243">
                  <c:v>5430.36522393225</c:v>
                </c:pt>
                <c:pt idx="244">
                  <c:v>9643.0588410313303</c:v>
                </c:pt>
                <c:pt idx="245">
                  <c:v>11202.0054513165</c:v>
                </c:pt>
                <c:pt idx="246">
                  <c:v>14979.457157754699</c:v>
                </c:pt>
                <c:pt idx="247">
                  <c:v>26297.616443422801</c:v>
                </c:pt>
                <c:pt idx="248">
                  <c:v>6072.61735245816</c:v>
                </c:pt>
                <c:pt idx="249">
                  <c:v>8536.5577830722505</c:v>
                </c:pt>
                <c:pt idx="250">
                  <c:v>3312.01246404828</c:v>
                </c:pt>
                <c:pt idx="251">
                  <c:v>14756.313847261899</c:v>
                </c:pt>
                <c:pt idx="252">
                  <c:v>3987.9110976604602</c:v>
                </c:pt>
                <c:pt idx="253">
                  <c:v>3621.2683539087898</c:v>
                </c:pt>
                <c:pt idx="254">
                  <c:v>13483.7322741591</c:v>
                </c:pt>
                <c:pt idx="255">
                  <c:v>6374.8194512793698</c:v>
                </c:pt>
                <c:pt idx="256">
                  <c:v>2699.8551318792602</c:v>
                </c:pt>
                <c:pt idx="257">
                  <c:v>7545.3657444570799</c:v>
                </c:pt>
                <c:pt idx="258">
                  <c:v>39800.939571743504</c:v>
                </c:pt>
                <c:pt idx="259">
                  <c:v>7078.2869547190603</c:v>
                </c:pt>
                <c:pt idx="260">
                  <c:v>1265.7660800660101</c:v>
                </c:pt>
                <c:pt idx="261">
                  <c:v>20399.693571861801</c:v>
                </c:pt>
                <c:pt idx="262">
                  <c:v>12877.5851695778</c:v>
                </c:pt>
                <c:pt idx="263">
                  <c:v>7138.8932326904496</c:v>
                </c:pt>
                <c:pt idx="264">
                  <c:v>3724.4321110798401</c:v>
                </c:pt>
                <c:pt idx="265">
                  <c:v>11966.348714821501</c:v>
                </c:pt>
                <c:pt idx="266">
                  <c:v>7971.6549501740101</c:v>
                </c:pt>
                <c:pt idx="267">
                  <c:v>20532.8262930776</c:v>
                </c:pt>
                <c:pt idx="268">
                  <c:v>9560.7509657097107</c:v>
                </c:pt>
                <c:pt idx="269">
                  <c:v>8076.9408270643899</c:v>
                </c:pt>
                <c:pt idx="270">
                  <c:v>6635.43020985778</c:v>
                </c:pt>
                <c:pt idx="271">
                  <c:v>3515.3692875215802</c:v>
                </c:pt>
                <c:pt idx="272">
                  <c:v>6274.6965850366096</c:v>
                </c:pt>
                <c:pt idx="273">
                  <c:v>3570.4594863304001</c:v>
                </c:pt>
                <c:pt idx="274">
                  <c:v>10013.564728383</c:v>
                </c:pt>
                <c:pt idx="275">
                  <c:v>1662.01960634427</c:v>
                </c:pt>
                <c:pt idx="276">
                  <c:v>11128.3033269033</c:v>
                </c:pt>
                <c:pt idx="277">
                  <c:v>6840.0880314739097</c:v>
                </c:pt>
                <c:pt idx="278">
                  <c:v>5995.1564364640399</c:v>
                </c:pt>
                <c:pt idx="279">
                  <c:v>10755.174148833101</c:v>
                </c:pt>
                <c:pt idx="280">
                  <c:v>3651.97465291055</c:v>
                </c:pt>
                <c:pt idx="281">
                  <c:v>8160.39102849953</c:v>
                </c:pt>
                <c:pt idx="282">
                  <c:v>14249.1129055437</c:v>
                </c:pt>
                <c:pt idx="283">
                  <c:v>16414.696128989501</c:v>
                </c:pt>
                <c:pt idx="284">
                  <c:v>2924.0757667778498</c:v>
                </c:pt>
                <c:pt idx="285">
                  <c:v>4413.9223561720901</c:v>
                </c:pt>
                <c:pt idx="286">
                  <c:v>3309.11255146147</c:v>
                </c:pt>
                <c:pt idx="287">
                  <c:v>6200.6806012311699</c:v>
                </c:pt>
                <c:pt idx="288">
                  <c:v>5322.3399815830699</c:v>
                </c:pt>
                <c:pt idx="289">
                  <c:v>9074.2678959390196</c:v>
                </c:pt>
                <c:pt idx="290">
                  <c:v>4777.8917217430899</c:v>
                </c:pt>
                <c:pt idx="291">
                  <c:v>8897.5840281643796</c:v>
                </c:pt>
                <c:pt idx="292">
                  <c:v>5068.5091383703402</c:v>
                </c:pt>
                <c:pt idx="293">
                  <c:v>22618.061581461701</c:v>
                </c:pt>
                <c:pt idx="294">
                  <c:v>4161.2489166232499</c:v>
                </c:pt>
                <c:pt idx="295">
                  <c:v>3846.13344458858</c:v>
                </c:pt>
                <c:pt idx="296">
                  <c:v>10433.733051675399</c:v>
                </c:pt>
                <c:pt idx="297">
                  <c:v>9625.8539798807797</c:v>
                </c:pt>
                <c:pt idx="298">
                  <c:v>3742.88826120764</c:v>
                </c:pt>
                <c:pt idx="299">
                  <c:v>4998.6341775805604</c:v>
                </c:pt>
                <c:pt idx="300">
                  <c:v>5984.3201803190796</c:v>
                </c:pt>
                <c:pt idx="301">
                  <c:v>4252.5195755263703</c:v>
                </c:pt>
                <c:pt idx="302">
                  <c:v>5791.6279833222397</c:v>
                </c:pt>
                <c:pt idx="303">
                  <c:v>4114.1463913411399</c:v>
                </c:pt>
                <c:pt idx="304">
                  <c:v>6983.22922157823</c:v>
                </c:pt>
                <c:pt idx="305">
                  <c:v>10723.021667663499</c:v>
                </c:pt>
                <c:pt idx="306">
                  <c:v>5198.6191763597699</c:v>
                </c:pt>
                <c:pt idx="307">
                  <c:v>13533.954012923199</c:v>
                </c:pt>
                <c:pt idx="308">
                  <c:v>9183.1711514697508</c:v>
                </c:pt>
                <c:pt idx="309">
                  <c:v>13453.2554820925</c:v>
                </c:pt>
                <c:pt idx="310">
                  <c:v>7308.5185196449602</c:v>
                </c:pt>
                <c:pt idx="311">
                  <c:v>12927.452528173601</c:v>
                </c:pt>
                <c:pt idx="312">
                  <c:v>8701.4405657736297</c:v>
                </c:pt>
                <c:pt idx="313">
                  <c:v>9247.9343057738806</c:v>
                </c:pt>
                <c:pt idx="314">
                  <c:v>10844.843371941301</c:v>
                </c:pt>
                <c:pt idx="315">
                  <c:v>16826.670694896999</c:v>
                </c:pt>
                <c:pt idx="316">
                  <c:v>7731.6947819528395</c:v>
                </c:pt>
                <c:pt idx="317">
                  <c:v>28821.1227634688</c:v>
                </c:pt>
                <c:pt idx="318">
                  <c:v>5916.0495507522401</c:v>
                </c:pt>
                <c:pt idx="319">
                  <c:v>42129.414349487102</c:v>
                </c:pt>
                <c:pt idx="320">
                  <c:v>18405.7224751514</c:v>
                </c:pt>
                <c:pt idx="321">
                  <c:v>6431.2256270227899</c:v>
                </c:pt>
                <c:pt idx="322">
                  <c:v>5735.2252277145099</c:v>
                </c:pt>
                <c:pt idx="323">
                  <c:v>12183.958682962701</c:v>
                </c:pt>
                <c:pt idx="324">
                  <c:v>13195.9167300565</c:v>
                </c:pt>
                <c:pt idx="325">
                  <c:v>3845.5043089460401</c:v>
                </c:pt>
                <c:pt idx="326">
                  <c:v>5962.7577026008003</c:v>
                </c:pt>
                <c:pt idx="327">
                  <c:v>2319.13182478615</c:v>
                </c:pt>
                <c:pt idx="328">
                  <c:v>3776.0902698367599</c:v>
                </c:pt>
                <c:pt idx="329">
                  <c:v>7561.4028757298802</c:v>
                </c:pt>
                <c:pt idx="330">
                  <c:v>9551.9074794309308</c:v>
                </c:pt>
                <c:pt idx="331">
                  <c:v>5877.96466272619</c:v>
                </c:pt>
                <c:pt idx="332">
                  <c:v>5383.7690396395001</c:v>
                </c:pt>
                <c:pt idx="333">
                  <c:v>4716.5710311584498</c:v>
                </c:pt>
                <c:pt idx="334">
                  <c:v>15485.023110149299</c:v>
                </c:pt>
                <c:pt idx="335">
                  <c:v>15038.159262752701</c:v>
                </c:pt>
                <c:pt idx="336">
                  <c:v>19527.530499406199</c:v>
                </c:pt>
                <c:pt idx="337">
                  <c:v>7193.4431395923102</c:v>
                </c:pt>
                <c:pt idx="338">
                  <c:v>12049.5297760305</c:v>
                </c:pt>
                <c:pt idx="339">
                  <c:v>13955.169165629601</c:v>
                </c:pt>
                <c:pt idx="340">
                  <c:v>14778.034523357999</c:v>
                </c:pt>
                <c:pt idx="341">
                  <c:v>29739.9085142976</c:v>
                </c:pt>
                <c:pt idx="342">
                  <c:v>16962.2690965822</c:v>
                </c:pt>
                <c:pt idx="343">
                  <c:v>12728.4670024716</c:v>
                </c:pt>
                <c:pt idx="344">
                  <c:v>12153.164187732</c:v>
                </c:pt>
                <c:pt idx="345">
                  <c:v>16352.7402421839</c:v>
                </c:pt>
                <c:pt idx="346">
                  <c:v>17558.798071786499</c:v>
                </c:pt>
                <c:pt idx="347">
                  <c:v>13349.7702558855</c:v>
                </c:pt>
                <c:pt idx="348">
                  <c:v>14437.491049042101</c:v>
                </c:pt>
                <c:pt idx="349">
                  <c:v>20379.187096497499</c:v>
                </c:pt>
                <c:pt idx="350">
                  <c:v>5714.6021166869896</c:v>
                </c:pt>
                <c:pt idx="351">
                  <c:v>14441.970906622701</c:v>
                </c:pt>
                <c:pt idx="352">
                  <c:v>5769.7332466196804</c:v>
                </c:pt>
                <c:pt idx="353">
                  <c:v>10150.0019462407</c:v>
                </c:pt>
                <c:pt idx="354">
                  <c:v>11096.962104959701</c:v>
                </c:pt>
                <c:pt idx="355">
                  <c:v>7558.1204316699104</c:v>
                </c:pt>
                <c:pt idx="356">
                  <c:v>8872.0074744264002</c:v>
                </c:pt>
                <c:pt idx="357">
                  <c:v>7115.0840771903404</c:v>
                </c:pt>
                <c:pt idx="358">
                  <c:v>9188.0798614344494</c:v>
                </c:pt>
                <c:pt idx="359">
                  <c:v>10525.7582172169</c:v>
                </c:pt>
                <c:pt idx="360">
                  <c:v>15634.4345592562</c:v>
                </c:pt>
                <c:pt idx="361">
                  <c:v>17175.339284677</c:v>
                </c:pt>
                <c:pt idx="362">
                  <c:v>15117.4617571418</c:v>
                </c:pt>
                <c:pt idx="363">
                  <c:v>32449.089958861699</c:v>
                </c:pt>
                <c:pt idx="364">
                  <c:v>12592.4248386497</c:v>
                </c:pt>
                <c:pt idx="365">
                  <c:v>10049.394075177501</c:v>
                </c:pt>
                <c:pt idx="366">
                  <c:v>21667.735317762901</c:v>
                </c:pt>
                <c:pt idx="367">
                  <c:v>11182.734500476199</c:v>
                </c:pt>
                <c:pt idx="368">
                  <c:v>3138.1601426728098</c:v>
                </c:pt>
                <c:pt idx="369">
                  <c:v>12473.284934752301</c:v>
                </c:pt>
                <c:pt idx="370">
                  <c:v>4429.1881591701303</c:v>
                </c:pt>
                <c:pt idx="371">
                  <c:v>10979.815878940701</c:v>
                </c:pt>
                <c:pt idx="372">
                  <c:v>15977.363535512701</c:v>
                </c:pt>
                <c:pt idx="373">
                  <c:v>10632.137602876601</c:v>
                </c:pt>
                <c:pt idx="374">
                  <c:v>3657.4870546812499</c:v>
                </c:pt>
                <c:pt idx="375">
                  <c:v>1276.81990403396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426E-4357-810D-7CE8CD58CB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16942863"/>
        <c:axId val="1116945359"/>
      </c:scatterChart>
      <c:valAx>
        <c:axId val="1294559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Frame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301836767"/>
        <c:crosses val="autoZero"/>
        <c:crossBetween val="midCat"/>
      </c:valAx>
      <c:valAx>
        <c:axId val="1301836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Number of pedestrians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294559791"/>
        <c:crosses val="autoZero"/>
        <c:crossBetween val="midCat"/>
      </c:valAx>
      <c:valAx>
        <c:axId val="1116945359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Nigiwai score per frame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0.00E+00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116942863"/>
        <c:crosses val="max"/>
        <c:crossBetween val="midCat"/>
      </c:valAx>
      <c:valAx>
        <c:axId val="111694286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169453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001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001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001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increaseDenisy_ROI!$B$3</c:f>
              <c:strCache>
                <c:ptCount val="1"/>
                <c:pt idx="0">
                  <c:v>pass_num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increaseDenisy_ROI!$A$4:$A$379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increaseDenisy_ROI!$B$4:$B$379</c:f>
              <c:numCache>
                <c:formatCode>General</c:formatCode>
                <c:ptCount val="37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6</c:v>
                </c:pt>
                <c:pt idx="12">
                  <c:v>6</c:v>
                </c:pt>
                <c:pt idx="13">
                  <c:v>6</c:v>
                </c:pt>
                <c:pt idx="14">
                  <c:v>6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  <c:pt idx="24">
                  <c:v>10</c:v>
                </c:pt>
                <c:pt idx="25">
                  <c:v>12</c:v>
                </c:pt>
                <c:pt idx="26">
                  <c:v>12</c:v>
                </c:pt>
                <c:pt idx="27">
                  <c:v>12</c:v>
                </c:pt>
                <c:pt idx="28">
                  <c:v>12</c:v>
                </c:pt>
                <c:pt idx="29">
                  <c:v>12</c:v>
                </c:pt>
                <c:pt idx="30">
                  <c:v>14</c:v>
                </c:pt>
                <c:pt idx="31">
                  <c:v>14</c:v>
                </c:pt>
                <c:pt idx="32">
                  <c:v>14</c:v>
                </c:pt>
                <c:pt idx="33">
                  <c:v>14</c:v>
                </c:pt>
                <c:pt idx="34">
                  <c:v>14</c:v>
                </c:pt>
                <c:pt idx="35">
                  <c:v>16</c:v>
                </c:pt>
                <c:pt idx="36">
                  <c:v>16</c:v>
                </c:pt>
                <c:pt idx="37">
                  <c:v>16</c:v>
                </c:pt>
                <c:pt idx="38">
                  <c:v>16</c:v>
                </c:pt>
                <c:pt idx="39">
                  <c:v>16</c:v>
                </c:pt>
                <c:pt idx="40">
                  <c:v>18</c:v>
                </c:pt>
                <c:pt idx="41">
                  <c:v>18</c:v>
                </c:pt>
                <c:pt idx="42">
                  <c:v>18</c:v>
                </c:pt>
                <c:pt idx="43">
                  <c:v>18</c:v>
                </c:pt>
                <c:pt idx="44">
                  <c:v>18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22</c:v>
                </c:pt>
                <c:pt idx="52">
                  <c:v>22</c:v>
                </c:pt>
                <c:pt idx="53">
                  <c:v>22</c:v>
                </c:pt>
                <c:pt idx="54">
                  <c:v>22</c:v>
                </c:pt>
                <c:pt idx="55">
                  <c:v>22</c:v>
                </c:pt>
                <c:pt idx="56">
                  <c:v>24</c:v>
                </c:pt>
                <c:pt idx="57">
                  <c:v>24</c:v>
                </c:pt>
                <c:pt idx="58">
                  <c:v>24</c:v>
                </c:pt>
                <c:pt idx="59">
                  <c:v>24</c:v>
                </c:pt>
                <c:pt idx="60">
                  <c:v>24</c:v>
                </c:pt>
                <c:pt idx="61">
                  <c:v>26</c:v>
                </c:pt>
                <c:pt idx="62">
                  <c:v>26</c:v>
                </c:pt>
                <c:pt idx="63">
                  <c:v>26</c:v>
                </c:pt>
                <c:pt idx="64">
                  <c:v>26</c:v>
                </c:pt>
                <c:pt idx="65">
                  <c:v>26</c:v>
                </c:pt>
                <c:pt idx="66">
                  <c:v>28</c:v>
                </c:pt>
                <c:pt idx="67">
                  <c:v>28</c:v>
                </c:pt>
                <c:pt idx="68">
                  <c:v>28</c:v>
                </c:pt>
                <c:pt idx="69">
                  <c:v>28</c:v>
                </c:pt>
                <c:pt idx="70">
                  <c:v>28</c:v>
                </c:pt>
                <c:pt idx="71">
                  <c:v>30</c:v>
                </c:pt>
                <c:pt idx="72">
                  <c:v>30</c:v>
                </c:pt>
                <c:pt idx="73">
                  <c:v>30</c:v>
                </c:pt>
                <c:pt idx="74">
                  <c:v>30</c:v>
                </c:pt>
                <c:pt idx="75">
                  <c:v>30</c:v>
                </c:pt>
                <c:pt idx="76">
                  <c:v>32</c:v>
                </c:pt>
                <c:pt idx="77">
                  <c:v>32</c:v>
                </c:pt>
                <c:pt idx="78">
                  <c:v>32</c:v>
                </c:pt>
                <c:pt idx="79">
                  <c:v>32</c:v>
                </c:pt>
                <c:pt idx="80">
                  <c:v>32</c:v>
                </c:pt>
                <c:pt idx="81">
                  <c:v>34</c:v>
                </c:pt>
                <c:pt idx="82">
                  <c:v>34</c:v>
                </c:pt>
                <c:pt idx="83">
                  <c:v>34</c:v>
                </c:pt>
                <c:pt idx="84">
                  <c:v>34</c:v>
                </c:pt>
                <c:pt idx="85">
                  <c:v>34</c:v>
                </c:pt>
                <c:pt idx="86">
                  <c:v>36</c:v>
                </c:pt>
                <c:pt idx="87">
                  <c:v>36</c:v>
                </c:pt>
                <c:pt idx="88">
                  <c:v>36</c:v>
                </c:pt>
                <c:pt idx="89">
                  <c:v>36</c:v>
                </c:pt>
                <c:pt idx="90">
                  <c:v>36</c:v>
                </c:pt>
                <c:pt idx="91">
                  <c:v>38</c:v>
                </c:pt>
                <c:pt idx="92">
                  <c:v>38</c:v>
                </c:pt>
                <c:pt idx="93">
                  <c:v>38</c:v>
                </c:pt>
                <c:pt idx="94">
                  <c:v>38</c:v>
                </c:pt>
                <c:pt idx="95">
                  <c:v>38</c:v>
                </c:pt>
                <c:pt idx="96">
                  <c:v>40</c:v>
                </c:pt>
                <c:pt idx="97">
                  <c:v>40</c:v>
                </c:pt>
                <c:pt idx="98">
                  <c:v>40</c:v>
                </c:pt>
                <c:pt idx="99">
                  <c:v>40</c:v>
                </c:pt>
                <c:pt idx="100">
                  <c:v>40</c:v>
                </c:pt>
                <c:pt idx="101">
                  <c:v>42</c:v>
                </c:pt>
                <c:pt idx="102">
                  <c:v>42</c:v>
                </c:pt>
                <c:pt idx="103">
                  <c:v>42</c:v>
                </c:pt>
                <c:pt idx="104">
                  <c:v>42</c:v>
                </c:pt>
                <c:pt idx="105">
                  <c:v>42</c:v>
                </c:pt>
                <c:pt idx="106">
                  <c:v>44</c:v>
                </c:pt>
                <c:pt idx="107">
                  <c:v>44</c:v>
                </c:pt>
                <c:pt idx="108">
                  <c:v>44</c:v>
                </c:pt>
                <c:pt idx="109">
                  <c:v>44</c:v>
                </c:pt>
                <c:pt idx="110">
                  <c:v>44</c:v>
                </c:pt>
                <c:pt idx="111">
                  <c:v>46</c:v>
                </c:pt>
                <c:pt idx="112">
                  <c:v>46</c:v>
                </c:pt>
                <c:pt idx="113">
                  <c:v>46</c:v>
                </c:pt>
                <c:pt idx="114">
                  <c:v>46</c:v>
                </c:pt>
                <c:pt idx="115">
                  <c:v>46</c:v>
                </c:pt>
                <c:pt idx="116">
                  <c:v>48</c:v>
                </c:pt>
                <c:pt idx="117">
                  <c:v>48</c:v>
                </c:pt>
                <c:pt idx="118">
                  <c:v>48</c:v>
                </c:pt>
                <c:pt idx="119">
                  <c:v>48</c:v>
                </c:pt>
                <c:pt idx="120">
                  <c:v>48</c:v>
                </c:pt>
                <c:pt idx="121">
                  <c:v>50</c:v>
                </c:pt>
                <c:pt idx="122">
                  <c:v>50</c:v>
                </c:pt>
                <c:pt idx="123">
                  <c:v>50</c:v>
                </c:pt>
                <c:pt idx="124">
                  <c:v>50</c:v>
                </c:pt>
                <c:pt idx="125">
                  <c:v>50</c:v>
                </c:pt>
                <c:pt idx="126">
                  <c:v>52</c:v>
                </c:pt>
                <c:pt idx="127">
                  <c:v>52</c:v>
                </c:pt>
                <c:pt idx="128">
                  <c:v>52</c:v>
                </c:pt>
                <c:pt idx="129">
                  <c:v>52</c:v>
                </c:pt>
                <c:pt idx="130">
                  <c:v>52</c:v>
                </c:pt>
                <c:pt idx="131">
                  <c:v>54</c:v>
                </c:pt>
                <c:pt idx="132">
                  <c:v>54</c:v>
                </c:pt>
                <c:pt idx="133">
                  <c:v>54</c:v>
                </c:pt>
                <c:pt idx="134">
                  <c:v>54</c:v>
                </c:pt>
                <c:pt idx="135">
                  <c:v>54</c:v>
                </c:pt>
                <c:pt idx="136">
                  <c:v>56</c:v>
                </c:pt>
                <c:pt idx="137">
                  <c:v>56</c:v>
                </c:pt>
                <c:pt idx="138">
                  <c:v>56</c:v>
                </c:pt>
                <c:pt idx="139">
                  <c:v>56</c:v>
                </c:pt>
                <c:pt idx="140">
                  <c:v>56</c:v>
                </c:pt>
                <c:pt idx="141">
                  <c:v>58</c:v>
                </c:pt>
                <c:pt idx="142">
                  <c:v>58</c:v>
                </c:pt>
                <c:pt idx="143">
                  <c:v>58</c:v>
                </c:pt>
                <c:pt idx="144">
                  <c:v>58</c:v>
                </c:pt>
                <c:pt idx="145">
                  <c:v>58</c:v>
                </c:pt>
                <c:pt idx="146">
                  <c:v>60</c:v>
                </c:pt>
                <c:pt idx="147">
                  <c:v>60</c:v>
                </c:pt>
                <c:pt idx="148">
                  <c:v>60</c:v>
                </c:pt>
                <c:pt idx="149">
                  <c:v>60</c:v>
                </c:pt>
                <c:pt idx="150">
                  <c:v>60</c:v>
                </c:pt>
                <c:pt idx="151">
                  <c:v>62</c:v>
                </c:pt>
                <c:pt idx="152">
                  <c:v>62</c:v>
                </c:pt>
                <c:pt idx="153">
                  <c:v>62</c:v>
                </c:pt>
                <c:pt idx="154">
                  <c:v>62</c:v>
                </c:pt>
                <c:pt idx="155">
                  <c:v>62</c:v>
                </c:pt>
                <c:pt idx="156">
                  <c:v>64</c:v>
                </c:pt>
                <c:pt idx="157">
                  <c:v>64</c:v>
                </c:pt>
                <c:pt idx="158">
                  <c:v>64</c:v>
                </c:pt>
                <c:pt idx="159">
                  <c:v>64</c:v>
                </c:pt>
                <c:pt idx="160">
                  <c:v>64</c:v>
                </c:pt>
                <c:pt idx="161">
                  <c:v>66</c:v>
                </c:pt>
                <c:pt idx="162">
                  <c:v>66</c:v>
                </c:pt>
                <c:pt idx="163">
                  <c:v>66</c:v>
                </c:pt>
                <c:pt idx="164">
                  <c:v>66</c:v>
                </c:pt>
                <c:pt idx="165">
                  <c:v>66</c:v>
                </c:pt>
                <c:pt idx="166">
                  <c:v>68</c:v>
                </c:pt>
                <c:pt idx="167">
                  <c:v>68</c:v>
                </c:pt>
                <c:pt idx="168">
                  <c:v>68</c:v>
                </c:pt>
                <c:pt idx="169">
                  <c:v>68</c:v>
                </c:pt>
                <c:pt idx="170">
                  <c:v>68</c:v>
                </c:pt>
                <c:pt idx="171">
                  <c:v>70</c:v>
                </c:pt>
                <c:pt idx="172">
                  <c:v>70</c:v>
                </c:pt>
                <c:pt idx="173">
                  <c:v>70</c:v>
                </c:pt>
                <c:pt idx="174">
                  <c:v>70</c:v>
                </c:pt>
                <c:pt idx="175">
                  <c:v>70</c:v>
                </c:pt>
                <c:pt idx="176">
                  <c:v>72</c:v>
                </c:pt>
                <c:pt idx="177">
                  <c:v>72</c:v>
                </c:pt>
                <c:pt idx="178">
                  <c:v>72</c:v>
                </c:pt>
                <c:pt idx="179">
                  <c:v>72</c:v>
                </c:pt>
                <c:pt idx="180">
                  <c:v>72</c:v>
                </c:pt>
                <c:pt idx="181">
                  <c:v>74</c:v>
                </c:pt>
                <c:pt idx="182">
                  <c:v>74</c:v>
                </c:pt>
                <c:pt idx="183">
                  <c:v>74</c:v>
                </c:pt>
                <c:pt idx="184">
                  <c:v>74</c:v>
                </c:pt>
                <c:pt idx="185">
                  <c:v>74</c:v>
                </c:pt>
                <c:pt idx="186">
                  <c:v>76</c:v>
                </c:pt>
                <c:pt idx="187">
                  <c:v>76</c:v>
                </c:pt>
                <c:pt idx="188">
                  <c:v>76</c:v>
                </c:pt>
                <c:pt idx="189">
                  <c:v>76</c:v>
                </c:pt>
                <c:pt idx="190">
                  <c:v>78</c:v>
                </c:pt>
                <c:pt idx="191">
                  <c:v>78</c:v>
                </c:pt>
                <c:pt idx="192">
                  <c:v>78</c:v>
                </c:pt>
                <c:pt idx="193">
                  <c:v>78</c:v>
                </c:pt>
                <c:pt idx="194">
                  <c:v>78</c:v>
                </c:pt>
                <c:pt idx="195">
                  <c:v>80</c:v>
                </c:pt>
                <c:pt idx="196">
                  <c:v>80</c:v>
                </c:pt>
                <c:pt idx="197">
                  <c:v>80</c:v>
                </c:pt>
                <c:pt idx="198">
                  <c:v>80</c:v>
                </c:pt>
                <c:pt idx="199">
                  <c:v>80</c:v>
                </c:pt>
                <c:pt idx="200">
                  <c:v>82</c:v>
                </c:pt>
                <c:pt idx="201">
                  <c:v>82</c:v>
                </c:pt>
                <c:pt idx="202">
                  <c:v>82</c:v>
                </c:pt>
                <c:pt idx="203">
                  <c:v>82</c:v>
                </c:pt>
                <c:pt idx="204">
                  <c:v>82</c:v>
                </c:pt>
                <c:pt idx="205">
                  <c:v>84</c:v>
                </c:pt>
                <c:pt idx="206">
                  <c:v>84</c:v>
                </c:pt>
                <c:pt idx="207">
                  <c:v>84</c:v>
                </c:pt>
                <c:pt idx="208">
                  <c:v>84</c:v>
                </c:pt>
                <c:pt idx="209">
                  <c:v>84</c:v>
                </c:pt>
                <c:pt idx="210">
                  <c:v>86</c:v>
                </c:pt>
                <c:pt idx="211">
                  <c:v>86</c:v>
                </c:pt>
                <c:pt idx="212">
                  <c:v>86</c:v>
                </c:pt>
                <c:pt idx="213">
                  <c:v>86</c:v>
                </c:pt>
                <c:pt idx="214">
                  <c:v>86</c:v>
                </c:pt>
                <c:pt idx="215">
                  <c:v>88</c:v>
                </c:pt>
                <c:pt idx="216">
                  <c:v>88</c:v>
                </c:pt>
                <c:pt idx="217">
                  <c:v>88</c:v>
                </c:pt>
                <c:pt idx="218">
                  <c:v>88</c:v>
                </c:pt>
                <c:pt idx="219">
                  <c:v>88</c:v>
                </c:pt>
                <c:pt idx="220">
                  <c:v>90</c:v>
                </c:pt>
                <c:pt idx="221">
                  <c:v>90</c:v>
                </c:pt>
                <c:pt idx="222">
                  <c:v>90</c:v>
                </c:pt>
                <c:pt idx="223">
                  <c:v>90</c:v>
                </c:pt>
                <c:pt idx="224">
                  <c:v>90</c:v>
                </c:pt>
                <c:pt idx="225">
                  <c:v>92</c:v>
                </c:pt>
                <c:pt idx="226">
                  <c:v>92</c:v>
                </c:pt>
                <c:pt idx="227">
                  <c:v>92</c:v>
                </c:pt>
                <c:pt idx="228">
                  <c:v>92</c:v>
                </c:pt>
                <c:pt idx="229">
                  <c:v>92</c:v>
                </c:pt>
                <c:pt idx="230">
                  <c:v>94</c:v>
                </c:pt>
                <c:pt idx="231">
                  <c:v>94</c:v>
                </c:pt>
                <c:pt idx="232">
                  <c:v>94</c:v>
                </c:pt>
                <c:pt idx="233">
                  <c:v>94</c:v>
                </c:pt>
                <c:pt idx="234">
                  <c:v>94</c:v>
                </c:pt>
                <c:pt idx="235">
                  <c:v>96</c:v>
                </c:pt>
                <c:pt idx="236">
                  <c:v>96</c:v>
                </c:pt>
                <c:pt idx="237">
                  <c:v>96</c:v>
                </c:pt>
                <c:pt idx="238">
                  <c:v>96</c:v>
                </c:pt>
                <c:pt idx="239">
                  <c:v>96</c:v>
                </c:pt>
                <c:pt idx="240">
                  <c:v>98</c:v>
                </c:pt>
                <c:pt idx="241">
                  <c:v>98</c:v>
                </c:pt>
                <c:pt idx="242">
                  <c:v>98</c:v>
                </c:pt>
                <c:pt idx="243">
                  <c:v>98</c:v>
                </c:pt>
                <c:pt idx="244">
                  <c:v>98</c:v>
                </c:pt>
                <c:pt idx="245">
                  <c:v>100</c:v>
                </c:pt>
                <c:pt idx="246">
                  <c:v>100</c:v>
                </c:pt>
                <c:pt idx="247">
                  <c:v>100</c:v>
                </c:pt>
                <c:pt idx="248">
                  <c:v>100</c:v>
                </c:pt>
                <c:pt idx="249">
                  <c:v>100</c:v>
                </c:pt>
                <c:pt idx="250">
                  <c:v>102</c:v>
                </c:pt>
                <c:pt idx="251">
                  <c:v>102</c:v>
                </c:pt>
                <c:pt idx="252">
                  <c:v>102</c:v>
                </c:pt>
                <c:pt idx="253">
                  <c:v>102</c:v>
                </c:pt>
                <c:pt idx="254">
                  <c:v>102</c:v>
                </c:pt>
                <c:pt idx="255">
                  <c:v>104</c:v>
                </c:pt>
                <c:pt idx="256">
                  <c:v>104</c:v>
                </c:pt>
                <c:pt idx="257">
                  <c:v>104</c:v>
                </c:pt>
                <c:pt idx="258">
                  <c:v>104</c:v>
                </c:pt>
                <c:pt idx="259">
                  <c:v>104</c:v>
                </c:pt>
                <c:pt idx="260">
                  <c:v>106</c:v>
                </c:pt>
                <c:pt idx="261">
                  <c:v>106</c:v>
                </c:pt>
                <c:pt idx="262">
                  <c:v>106</c:v>
                </c:pt>
                <c:pt idx="263">
                  <c:v>106</c:v>
                </c:pt>
                <c:pt idx="264">
                  <c:v>106</c:v>
                </c:pt>
                <c:pt idx="265">
                  <c:v>108</c:v>
                </c:pt>
                <c:pt idx="266">
                  <c:v>108</c:v>
                </c:pt>
                <c:pt idx="267">
                  <c:v>108</c:v>
                </c:pt>
                <c:pt idx="268">
                  <c:v>108</c:v>
                </c:pt>
                <c:pt idx="269">
                  <c:v>108</c:v>
                </c:pt>
                <c:pt idx="270">
                  <c:v>110</c:v>
                </c:pt>
                <c:pt idx="271">
                  <c:v>110</c:v>
                </c:pt>
                <c:pt idx="272">
                  <c:v>110</c:v>
                </c:pt>
                <c:pt idx="273">
                  <c:v>110</c:v>
                </c:pt>
                <c:pt idx="274">
                  <c:v>110</c:v>
                </c:pt>
                <c:pt idx="275">
                  <c:v>112</c:v>
                </c:pt>
                <c:pt idx="276">
                  <c:v>112</c:v>
                </c:pt>
                <c:pt idx="277">
                  <c:v>112</c:v>
                </c:pt>
                <c:pt idx="278">
                  <c:v>112</c:v>
                </c:pt>
                <c:pt idx="279">
                  <c:v>112</c:v>
                </c:pt>
                <c:pt idx="280">
                  <c:v>114</c:v>
                </c:pt>
                <c:pt idx="281">
                  <c:v>114</c:v>
                </c:pt>
                <c:pt idx="282">
                  <c:v>114</c:v>
                </c:pt>
                <c:pt idx="283">
                  <c:v>114</c:v>
                </c:pt>
                <c:pt idx="284">
                  <c:v>114</c:v>
                </c:pt>
                <c:pt idx="285">
                  <c:v>116</c:v>
                </c:pt>
                <c:pt idx="286">
                  <c:v>116</c:v>
                </c:pt>
                <c:pt idx="287">
                  <c:v>116</c:v>
                </c:pt>
                <c:pt idx="288">
                  <c:v>116</c:v>
                </c:pt>
                <c:pt idx="289">
                  <c:v>116</c:v>
                </c:pt>
                <c:pt idx="290">
                  <c:v>118</c:v>
                </c:pt>
                <c:pt idx="291">
                  <c:v>118</c:v>
                </c:pt>
                <c:pt idx="292">
                  <c:v>118</c:v>
                </c:pt>
                <c:pt idx="293">
                  <c:v>118</c:v>
                </c:pt>
                <c:pt idx="294">
                  <c:v>118</c:v>
                </c:pt>
                <c:pt idx="295">
                  <c:v>120</c:v>
                </c:pt>
                <c:pt idx="296">
                  <c:v>120</c:v>
                </c:pt>
                <c:pt idx="297">
                  <c:v>120</c:v>
                </c:pt>
                <c:pt idx="298">
                  <c:v>120</c:v>
                </c:pt>
                <c:pt idx="299">
                  <c:v>120</c:v>
                </c:pt>
                <c:pt idx="300">
                  <c:v>122</c:v>
                </c:pt>
                <c:pt idx="301">
                  <c:v>122</c:v>
                </c:pt>
                <c:pt idx="302">
                  <c:v>122</c:v>
                </c:pt>
                <c:pt idx="303">
                  <c:v>122</c:v>
                </c:pt>
                <c:pt idx="304">
                  <c:v>122</c:v>
                </c:pt>
                <c:pt idx="305">
                  <c:v>124</c:v>
                </c:pt>
                <c:pt idx="306">
                  <c:v>124</c:v>
                </c:pt>
                <c:pt idx="307">
                  <c:v>124</c:v>
                </c:pt>
                <c:pt idx="308">
                  <c:v>124</c:v>
                </c:pt>
                <c:pt idx="309">
                  <c:v>124</c:v>
                </c:pt>
                <c:pt idx="310">
                  <c:v>126</c:v>
                </c:pt>
                <c:pt idx="311">
                  <c:v>126</c:v>
                </c:pt>
                <c:pt idx="312">
                  <c:v>126</c:v>
                </c:pt>
                <c:pt idx="313">
                  <c:v>126</c:v>
                </c:pt>
                <c:pt idx="314">
                  <c:v>126</c:v>
                </c:pt>
                <c:pt idx="315">
                  <c:v>128</c:v>
                </c:pt>
                <c:pt idx="316">
                  <c:v>128</c:v>
                </c:pt>
                <c:pt idx="317">
                  <c:v>128</c:v>
                </c:pt>
                <c:pt idx="318">
                  <c:v>128</c:v>
                </c:pt>
                <c:pt idx="319">
                  <c:v>128</c:v>
                </c:pt>
                <c:pt idx="320">
                  <c:v>130</c:v>
                </c:pt>
                <c:pt idx="321">
                  <c:v>130</c:v>
                </c:pt>
                <c:pt idx="322">
                  <c:v>130</c:v>
                </c:pt>
                <c:pt idx="323">
                  <c:v>130</c:v>
                </c:pt>
                <c:pt idx="324">
                  <c:v>130</c:v>
                </c:pt>
                <c:pt idx="325">
                  <c:v>132</c:v>
                </c:pt>
                <c:pt idx="326">
                  <c:v>132</c:v>
                </c:pt>
                <c:pt idx="327">
                  <c:v>132</c:v>
                </c:pt>
                <c:pt idx="328">
                  <c:v>132</c:v>
                </c:pt>
                <c:pt idx="329">
                  <c:v>132</c:v>
                </c:pt>
                <c:pt idx="330">
                  <c:v>134</c:v>
                </c:pt>
                <c:pt idx="331">
                  <c:v>134</c:v>
                </c:pt>
                <c:pt idx="332">
                  <c:v>134</c:v>
                </c:pt>
                <c:pt idx="333">
                  <c:v>134</c:v>
                </c:pt>
                <c:pt idx="334">
                  <c:v>134</c:v>
                </c:pt>
                <c:pt idx="335">
                  <c:v>136</c:v>
                </c:pt>
                <c:pt idx="336">
                  <c:v>136</c:v>
                </c:pt>
                <c:pt idx="337">
                  <c:v>136</c:v>
                </c:pt>
                <c:pt idx="338">
                  <c:v>136</c:v>
                </c:pt>
                <c:pt idx="339">
                  <c:v>136</c:v>
                </c:pt>
                <c:pt idx="340">
                  <c:v>138</c:v>
                </c:pt>
                <c:pt idx="341">
                  <c:v>138</c:v>
                </c:pt>
                <c:pt idx="342">
                  <c:v>138</c:v>
                </c:pt>
                <c:pt idx="343">
                  <c:v>138</c:v>
                </c:pt>
                <c:pt idx="344">
                  <c:v>138</c:v>
                </c:pt>
                <c:pt idx="345">
                  <c:v>140</c:v>
                </c:pt>
                <c:pt idx="346">
                  <c:v>140</c:v>
                </c:pt>
                <c:pt idx="347">
                  <c:v>140</c:v>
                </c:pt>
                <c:pt idx="348">
                  <c:v>140</c:v>
                </c:pt>
                <c:pt idx="349">
                  <c:v>140</c:v>
                </c:pt>
                <c:pt idx="350">
                  <c:v>142</c:v>
                </c:pt>
                <c:pt idx="351">
                  <c:v>142</c:v>
                </c:pt>
                <c:pt idx="352">
                  <c:v>142</c:v>
                </c:pt>
                <c:pt idx="353">
                  <c:v>142</c:v>
                </c:pt>
                <c:pt idx="354">
                  <c:v>142</c:v>
                </c:pt>
                <c:pt idx="355">
                  <c:v>144</c:v>
                </c:pt>
                <c:pt idx="356">
                  <c:v>144</c:v>
                </c:pt>
                <c:pt idx="357">
                  <c:v>144</c:v>
                </c:pt>
                <c:pt idx="358">
                  <c:v>144</c:v>
                </c:pt>
                <c:pt idx="359">
                  <c:v>144</c:v>
                </c:pt>
                <c:pt idx="360">
                  <c:v>146</c:v>
                </c:pt>
                <c:pt idx="361">
                  <c:v>146</c:v>
                </c:pt>
                <c:pt idx="362">
                  <c:v>146</c:v>
                </c:pt>
                <c:pt idx="363">
                  <c:v>146</c:v>
                </c:pt>
                <c:pt idx="364">
                  <c:v>146</c:v>
                </c:pt>
                <c:pt idx="365">
                  <c:v>148</c:v>
                </c:pt>
                <c:pt idx="366">
                  <c:v>148</c:v>
                </c:pt>
                <c:pt idx="367">
                  <c:v>148</c:v>
                </c:pt>
                <c:pt idx="368">
                  <c:v>148</c:v>
                </c:pt>
                <c:pt idx="369">
                  <c:v>148</c:v>
                </c:pt>
                <c:pt idx="370">
                  <c:v>150</c:v>
                </c:pt>
                <c:pt idx="371">
                  <c:v>150</c:v>
                </c:pt>
                <c:pt idx="372">
                  <c:v>150</c:v>
                </c:pt>
                <c:pt idx="373">
                  <c:v>150</c:v>
                </c:pt>
                <c:pt idx="374">
                  <c:v>150</c:v>
                </c:pt>
                <c:pt idx="375">
                  <c:v>150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F5E-4776-9D32-4190BDEC9B6E}"/>
            </c:ext>
          </c:extLst>
        </c:ser>
        <c:ser>
          <c:idx val="2"/>
          <c:order val="2"/>
          <c:tx>
            <c:strRef>
              <c:f>increaseDenisy_ROI!$C$3</c:f>
              <c:strCache>
                <c:ptCount val="1"/>
                <c:pt idx="0">
                  <c:v>shop_num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increaseDenisy_ROI!$A$4:$A$379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increaseDenisy_ROI!$C$4:$C$379</c:f>
              <c:numCache>
                <c:formatCode>General</c:formatCode>
                <c:ptCount val="37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6</c:v>
                </c:pt>
                <c:pt idx="12">
                  <c:v>6</c:v>
                </c:pt>
                <c:pt idx="13">
                  <c:v>6</c:v>
                </c:pt>
                <c:pt idx="14">
                  <c:v>6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  <c:pt idx="24">
                  <c:v>10</c:v>
                </c:pt>
                <c:pt idx="25">
                  <c:v>12</c:v>
                </c:pt>
                <c:pt idx="26">
                  <c:v>12</c:v>
                </c:pt>
                <c:pt idx="27">
                  <c:v>12</c:v>
                </c:pt>
                <c:pt idx="28">
                  <c:v>12</c:v>
                </c:pt>
                <c:pt idx="29">
                  <c:v>12</c:v>
                </c:pt>
                <c:pt idx="30">
                  <c:v>14</c:v>
                </c:pt>
                <c:pt idx="31">
                  <c:v>14</c:v>
                </c:pt>
                <c:pt idx="32">
                  <c:v>14</c:v>
                </c:pt>
                <c:pt idx="33">
                  <c:v>14</c:v>
                </c:pt>
                <c:pt idx="34">
                  <c:v>14</c:v>
                </c:pt>
                <c:pt idx="35">
                  <c:v>16</c:v>
                </c:pt>
                <c:pt idx="36">
                  <c:v>16</c:v>
                </c:pt>
                <c:pt idx="37">
                  <c:v>16</c:v>
                </c:pt>
                <c:pt idx="38">
                  <c:v>16</c:v>
                </c:pt>
                <c:pt idx="39">
                  <c:v>16</c:v>
                </c:pt>
                <c:pt idx="40">
                  <c:v>18</c:v>
                </c:pt>
                <c:pt idx="41">
                  <c:v>18</c:v>
                </c:pt>
                <c:pt idx="42">
                  <c:v>18</c:v>
                </c:pt>
                <c:pt idx="43">
                  <c:v>18</c:v>
                </c:pt>
                <c:pt idx="44">
                  <c:v>18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22</c:v>
                </c:pt>
                <c:pt idx="52">
                  <c:v>22</c:v>
                </c:pt>
                <c:pt idx="53">
                  <c:v>22</c:v>
                </c:pt>
                <c:pt idx="54">
                  <c:v>22</c:v>
                </c:pt>
                <c:pt idx="55">
                  <c:v>22</c:v>
                </c:pt>
                <c:pt idx="56">
                  <c:v>24</c:v>
                </c:pt>
                <c:pt idx="57">
                  <c:v>24</c:v>
                </c:pt>
                <c:pt idx="58">
                  <c:v>24</c:v>
                </c:pt>
                <c:pt idx="59">
                  <c:v>24</c:v>
                </c:pt>
                <c:pt idx="60">
                  <c:v>24</c:v>
                </c:pt>
                <c:pt idx="61">
                  <c:v>26</c:v>
                </c:pt>
                <c:pt idx="62">
                  <c:v>26</c:v>
                </c:pt>
                <c:pt idx="63">
                  <c:v>26</c:v>
                </c:pt>
                <c:pt idx="64">
                  <c:v>26</c:v>
                </c:pt>
                <c:pt idx="65">
                  <c:v>26</c:v>
                </c:pt>
                <c:pt idx="66">
                  <c:v>28</c:v>
                </c:pt>
                <c:pt idx="67">
                  <c:v>28</c:v>
                </c:pt>
                <c:pt idx="68">
                  <c:v>28</c:v>
                </c:pt>
                <c:pt idx="69">
                  <c:v>28</c:v>
                </c:pt>
                <c:pt idx="70">
                  <c:v>28</c:v>
                </c:pt>
                <c:pt idx="71">
                  <c:v>30</c:v>
                </c:pt>
                <c:pt idx="72">
                  <c:v>30</c:v>
                </c:pt>
                <c:pt idx="73">
                  <c:v>30</c:v>
                </c:pt>
                <c:pt idx="74">
                  <c:v>30</c:v>
                </c:pt>
                <c:pt idx="75">
                  <c:v>30</c:v>
                </c:pt>
                <c:pt idx="76">
                  <c:v>32</c:v>
                </c:pt>
                <c:pt idx="77">
                  <c:v>32</c:v>
                </c:pt>
                <c:pt idx="78">
                  <c:v>32</c:v>
                </c:pt>
                <c:pt idx="79">
                  <c:v>32</c:v>
                </c:pt>
                <c:pt idx="80">
                  <c:v>32</c:v>
                </c:pt>
                <c:pt idx="81">
                  <c:v>34</c:v>
                </c:pt>
                <c:pt idx="82">
                  <c:v>34</c:v>
                </c:pt>
                <c:pt idx="83">
                  <c:v>34</c:v>
                </c:pt>
                <c:pt idx="84">
                  <c:v>34</c:v>
                </c:pt>
                <c:pt idx="85">
                  <c:v>34</c:v>
                </c:pt>
                <c:pt idx="86">
                  <c:v>36</c:v>
                </c:pt>
                <c:pt idx="87">
                  <c:v>36</c:v>
                </c:pt>
                <c:pt idx="88">
                  <c:v>36</c:v>
                </c:pt>
                <c:pt idx="89">
                  <c:v>36</c:v>
                </c:pt>
                <c:pt idx="90">
                  <c:v>36</c:v>
                </c:pt>
                <c:pt idx="91">
                  <c:v>38</c:v>
                </c:pt>
                <c:pt idx="92">
                  <c:v>38</c:v>
                </c:pt>
                <c:pt idx="93">
                  <c:v>38</c:v>
                </c:pt>
                <c:pt idx="94">
                  <c:v>38</c:v>
                </c:pt>
                <c:pt idx="95">
                  <c:v>38</c:v>
                </c:pt>
                <c:pt idx="96">
                  <c:v>40</c:v>
                </c:pt>
                <c:pt idx="97">
                  <c:v>40</c:v>
                </c:pt>
                <c:pt idx="98">
                  <c:v>40</c:v>
                </c:pt>
                <c:pt idx="99">
                  <c:v>40</c:v>
                </c:pt>
                <c:pt idx="100">
                  <c:v>40</c:v>
                </c:pt>
                <c:pt idx="101">
                  <c:v>42</c:v>
                </c:pt>
                <c:pt idx="102">
                  <c:v>42</c:v>
                </c:pt>
                <c:pt idx="103">
                  <c:v>42</c:v>
                </c:pt>
                <c:pt idx="104">
                  <c:v>42</c:v>
                </c:pt>
                <c:pt idx="105">
                  <c:v>42</c:v>
                </c:pt>
                <c:pt idx="106">
                  <c:v>44</c:v>
                </c:pt>
                <c:pt idx="107">
                  <c:v>44</c:v>
                </c:pt>
                <c:pt idx="108">
                  <c:v>44</c:v>
                </c:pt>
                <c:pt idx="109">
                  <c:v>44</c:v>
                </c:pt>
                <c:pt idx="110">
                  <c:v>44</c:v>
                </c:pt>
                <c:pt idx="111">
                  <c:v>46</c:v>
                </c:pt>
                <c:pt idx="112">
                  <c:v>46</c:v>
                </c:pt>
                <c:pt idx="113">
                  <c:v>46</c:v>
                </c:pt>
                <c:pt idx="114">
                  <c:v>46</c:v>
                </c:pt>
                <c:pt idx="115">
                  <c:v>46</c:v>
                </c:pt>
                <c:pt idx="116">
                  <c:v>48</c:v>
                </c:pt>
                <c:pt idx="117">
                  <c:v>48</c:v>
                </c:pt>
                <c:pt idx="118">
                  <c:v>48</c:v>
                </c:pt>
                <c:pt idx="119">
                  <c:v>48</c:v>
                </c:pt>
                <c:pt idx="120">
                  <c:v>48</c:v>
                </c:pt>
                <c:pt idx="121">
                  <c:v>50</c:v>
                </c:pt>
                <c:pt idx="122">
                  <c:v>50</c:v>
                </c:pt>
                <c:pt idx="123">
                  <c:v>50</c:v>
                </c:pt>
                <c:pt idx="124">
                  <c:v>50</c:v>
                </c:pt>
                <c:pt idx="125">
                  <c:v>50</c:v>
                </c:pt>
                <c:pt idx="126">
                  <c:v>52</c:v>
                </c:pt>
                <c:pt idx="127">
                  <c:v>52</c:v>
                </c:pt>
                <c:pt idx="128">
                  <c:v>52</c:v>
                </c:pt>
                <c:pt idx="129">
                  <c:v>52</c:v>
                </c:pt>
                <c:pt idx="130">
                  <c:v>52</c:v>
                </c:pt>
                <c:pt idx="131">
                  <c:v>54</c:v>
                </c:pt>
                <c:pt idx="132">
                  <c:v>54</c:v>
                </c:pt>
                <c:pt idx="133">
                  <c:v>54</c:v>
                </c:pt>
                <c:pt idx="134">
                  <c:v>54</c:v>
                </c:pt>
                <c:pt idx="135">
                  <c:v>54</c:v>
                </c:pt>
                <c:pt idx="136">
                  <c:v>56</c:v>
                </c:pt>
                <c:pt idx="137">
                  <c:v>56</c:v>
                </c:pt>
                <c:pt idx="138">
                  <c:v>56</c:v>
                </c:pt>
                <c:pt idx="139">
                  <c:v>56</c:v>
                </c:pt>
                <c:pt idx="140">
                  <c:v>56</c:v>
                </c:pt>
                <c:pt idx="141">
                  <c:v>58</c:v>
                </c:pt>
                <c:pt idx="142">
                  <c:v>58</c:v>
                </c:pt>
                <c:pt idx="143">
                  <c:v>58</c:v>
                </c:pt>
                <c:pt idx="144">
                  <c:v>58</c:v>
                </c:pt>
                <c:pt idx="145">
                  <c:v>58</c:v>
                </c:pt>
                <c:pt idx="146">
                  <c:v>60</c:v>
                </c:pt>
                <c:pt idx="147">
                  <c:v>60</c:v>
                </c:pt>
                <c:pt idx="148">
                  <c:v>60</c:v>
                </c:pt>
                <c:pt idx="149">
                  <c:v>60</c:v>
                </c:pt>
                <c:pt idx="150">
                  <c:v>60</c:v>
                </c:pt>
                <c:pt idx="151">
                  <c:v>62</c:v>
                </c:pt>
                <c:pt idx="152">
                  <c:v>62</c:v>
                </c:pt>
                <c:pt idx="153">
                  <c:v>62</c:v>
                </c:pt>
                <c:pt idx="154">
                  <c:v>62</c:v>
                </c:pt>
                <c:pt idx="155">
                  <c:v>62</c:v>
                </c:pt>
                <c:pt idx="156">
                  <c:v>64</c:v>
                </c:pt>
                <c:pt idx="157">
                  <c:v>64</c:v>
                </c:pt>
                <c:pt idx="158">
                  <c:v>64</c:v>
                </c:pt>
                <c:pt idx="159">
                  <c:v>64</c:v>
                </c:pt>
                <c:pt idx="160">
                  <c:v>64</c:v>
                </c:pt>
                <c:pt idx="161">
                  <c:v>66</c:v>
                </c:pt>
                <c:pt idx="162">
                  <c:v>66</c:v>
                </c:pt>
                <c:pt idx="163">
                  <c:v>66</c:v>
                </c:pt>
                <c:pt idx="164">
                  <c:v>66</c:v>
                </c:pt>
                <c:pt idx="165">
                  <c:v>66</c:v>
                </c:pt>
                <c:pt idx="166">
                  <c:v>68</c:v>
                </c:pt>
                <c:pt idx="167">
                  <c:v>68</c:v>
                </c:pt>
                <c:pt idx="168">
                  <c:v>68</c:v>
                </c:pt>
                <c:pt idx="169">
                  <c:v>68</c:v>
                </c:pt>
                <c:pt idx="170">
                  <c:v>68</c:v>
                </c:pt>
                <c:pt idx="171">
                  <c:v>70</c:v>
                </c:pt>
                <c:pt idx="172">
                  <c:v>70</c:v>
                </c:pt>
                <c:pt idx="173">
                  <c:v>70</c:v>
                </c:pt>
                <c:pt idx="174">
                  <c:v>70</c:v>
                </c:pt>
                <c:pt idx="175">
                  <c:v>70</c:v>
                </c:pt>
                <c:pt idx="176">
                  <c:v>72</c:v>
                </c:pt>
                <c:pt idx="177">
                  <c:v>72</c:v>
                </c:pt>
                <c:pt idx="178">
                  <c:v>72</c:v>
                </c:pt>
                <c:pt idx="179">
                  <c:v>72</c:v>
                </c:pt>
                <c:pt idx="180">
                  <c:v>72</c:v>
                </c:pt>
                <c:pt idx="181">
                  <c:v>74</c:v>
                </c:pt>
                <c:pt idx="182">
                  <c:v>74</c:v>
                </c:pt>
                <c:pt idx="183">
                  <c:v>74</c:v>
                </c:pt>
                <c:pt idx="184">
                  <c:v>74</c:v>
                </c:pt>
                <c:pt idx="185">
                  <c:v>74</c:v>
                </c:pt>
                <c:pt idx="186">
                  <c:v>76</c:v>
                </c:pt>
                <c:pt idx="187">
                  <c:v>76</c:v>
                </c:pt>
                <c:pt idx="188">
                  <c:v>76</c:v>
                </c:pt>
                <c:pt idx="189">
                  <c:v>76</c:v>
                </c:pt>
                <c:pt idx="190">
                  <c:v>78</c:v>
                </c:pt>
                <c:pt idx="191">
                  <c:v>78</c:v>
                </c:pt>
                <c:pt idx="192">
                  <c:v>78</c:v>
                </c:pt>
                <c:pt idx="193">
                  <c:v>78</c:v>
                </c:pt>
                <c:pt idx="194">
                  <c:v>78</c:v>
                </c:pt>
                <c:pt idx="195">
                  <c:v>80</c:v>
                </c:pt>
                <c:pt idx="196">
                  <c:v>80</c:v>
                </c:pt>
                <c:pt idx="197">
                  <c:v>80</c:v>
                </c:pt>
                <c:pt idx="198">
                  <c:v>80</c:v>
                </c:pt>
                <c:pt idx="199">
                  <c:v>80</c:v>
                </c:pt>
                <c:pt idx="200">
                  <c:v>82</c:v>
                </c:pt>
                <c:pt idx="201">
                  <c:v>82</c:v>
                </c:pt>
                <c:pt idx="202">
                  <c:v>82</c:v>
                </c:pt>
                <c:pt idx="203">
                  <c:v>82</c:v>
                </c:pt>
                <c:pt idx="204">
                  <c:v>82</c:v>
                </c:pt>
                <c:pt idx="205">
                  <c:v>84</c:v>
                </c:pt>
                <c:pt idx="206">
                  <c:v>84</c:v>
                </c:pt>
                <c:pt idx="207">
                  <c:v>84</c:v>
                </c:pt>
                <c:pt idx="208">
                  <c:v>84</c:v>
                </c:pt>
                <c:pt idx="209">
                  <c:v>84</c:v>
                </c:pt>
                <c:pt idx="210">
                  <c:v>86</c:v>
                </c:pt>
                <c:pt idx="211">
                  <c:v>86</c:v>
                </c:pt>
                <c:pt idx="212">
                  <c:v>86</c:v>
                </c:pt>
                <c:pt idx="213">
                  <c:v>86</c:v>
                </c:pt>
                <c:pt idx="214">
                  <c:v>86</c:v>
                </c:pt>
                <c:pt idx="215">
                  <c:v>88</c:v>
                </c:pt>
                <c:pt idx="216">
                  <c:v>88</c:v>
                </c:pt>
                <c:pt idx="217">
                  <c:v>88</c:v>
                </c:pt>
                <c:pt idx="218">
                  <c:v>88</c:v>
                </c:pt>
                <c:pt idx="219">
                  <c:v>88</c:v>
                </c:pt>
                <c:pt idx="220">
                  <c:v>90</c:v>
                </c:pt>
                <c:pt idx="221">
                  <c:v>90</c:v>
                </c:pt>
                <c:pt idx="222">
                  <c:v>90</c:v>
                </c:pt>
                <c:pt idx="223">
                  <c:v>90</c:v>
                </c:pt>
                <c:pt idx="224">
                  <c:v>90</c:v>
                </c:pt>
                <c:pt idx="225">
                  <c:v>92</c:v>
                </c:pt>
                <c:pt idx="226">
                  <c:v>92</c:v>
                </c:pt>
                <c:pt idx="227">
                  <c:v>92</c:v>
                </c:pt>
                <c:pt idx="228">
                  <c:v>92</c:v>
                </c:pt>
                <c:pt idx="229">
                  <c:v>92</c:v>
                </c:pt>
                <c:pt idx="230">
                  <c:v>94</c:v>
                </c:pt>
                <c:pt idx="231">
                  <c:v>94</c:v>
                </c:pt>
                <c:pt idx="232">
                  <c:v>94</c:v>
                </c:pt>
                <c:pt idx="233">
                  <c:v>94</c:v>
                </c:pt>
                <c:pt idx="234">
                  <c:v>94</c:v>
                </c:pt>
                <c:pt idx="235">
                  <c:v>96</c:v>
                </c:pt>
                <c:pt idx="236">
                  <c:v>96</c:v>
                </c:pt>
                <c:pt idx="237">
                  <c:v>96</c:v>
                </c:pt>
                <c:pt idx="238">
                  <c:v>96</c:v>
                </c:pt>
                <c:pt idx="239">
                  <c:v>96</c:v>
                </c:pt>
                <c:pt idx="240">
                  <c:v>98</c:v>
                </c:pt>
                <c:pt idx="241">
                  <c:v>98</c:v>
                </c:pt>
                <c:pt idx="242">
                  <c:v>98</c:v>
                </c:pt>
                <c:pt idx="243">
                  <c:v>98</c:v>
                </c:pt>
                <c:pt idx="244">
                  <c:v>98</c:v>
                </c:pt>
                <c:pt idx="245">
                  <c:v>100</c:v>
                </c:pt>
                <c:pt idx="246">
                  <c:v>100</c:v>
                </c:pt>
                <c:pt idx="247">
                  <c:v>100</c:v>
                </c:pt>
                <c:pt idx="248">
                  <c:v>100</c:v>
                </c:pt>
                <c:pt idx="249">
                  <c:v>100</c:v>
                </c:pt>
                <c:pt idx="250">
                  <c:v>102</c:v>
                </c:pt>
                <c:pt idx="251">
                  <c:v>102</c:v>
                </c:pt>
                <c:pt idx="252">
                  <c:v>102</c:v>
                </c:pt>
                <c:pt idx="253">
                  <c:v>102</c:v>
                </c:pt>
                <c:pt idx="254">
                  <c:v>102</c:v>
                </c:pt>
                <c:pt idx="255">
                  <c:v>104</c:v>
                </c:pt>
                <c:pt idx="256">
                  <c:v>104</c:v>
                </c:pt>
                <c:pt idx="257">
                  <c:v>104</c:v>
                </c:pt>
                <c:pt idx="258">
                  <c:v>104</c:v>
                </c:pt>
                <c:pt idx="259">
                  <c:v>104</c:v>
                </c:pt>
                <c:pt idx="260">
                  <c:v>106</c:v>
                </c:pt>
                <c:pt idx="261">
                  <c:v>106</c:v>
                </c:pt>
                <c:pt idx="262">
                  <c:v>106</c:v>
                </c:pt>
                <c:pt idx="263">
                  <c:v>106</c:v>
                </c:pt>
                <c:pt idx="264">
                  <c:v>106</c:v>
                </c:pt>
                <c:pt idx="265">
                  <c:v>108</c:v>
                </c:pt>
                <c:pt idx="266">
                  <c:v>108</c:v>
                </c:pt>
                <c:pt idx="267">
                  <c:v>108</c:v>
                </c:pt>
                <c:pt idx="268">
                  <c:v>108</c:v>
                </c:pt>
                <c:pt idx="269">
                  <c:v>108</c:v>
                </c:pt>
                <c:pt idx="270">
                  <c:v>110</c:v>
                </c:pt>
                <c:pt idx="271">
                  <c:v>110</c:v>
                </c:pt>
                <c:pt idx="272">
                  <c:v>110</c:v>
                </c:pt>
                <c:pt idx="273">
                  <c:v>110</c:v>
                </c:pt>
                <c:pt idx="274">
                  <c:v>110</c:v>
                </c:pt>
                <c:pt idx="275">
                  <c:v>112</c:v>
                </c:pt>
                <c:pt idx="276">
                  <c:v>112</c:v>
                </c:pt>
                <c:pt idx="277">
                  <c:v>112</c:v>
                </c:pt>
                <c:pt idx="278">
                  <c:v>112</c:v>
                </c:pt>
                <c:pt idx="279">
                  <c:v>112</c:v>
                </c:pt>
                <c:pt idx="280">
                  <c:v>114</c:v>
                </c:pt>
                <c:pt idx="281">
                  <c:v>114</c:v>
                </c:pt>
                <c:pt idx="282">
                  <c:v>114</c:v>
                </c:pt>
                <c:pt idx="283">
                  <c:v>114</c:v>
                </c:pt>
                <c:pt idx="284">
                  <c:v>114</c:v>
                </c:pt>
                <c:pt idx="285">
                  <c:v>116</c:v>
                </c:pt>
                <c:pt idx="286">
                  <c:v>116</c:v>
                </c:pt>
                <c:pt idx="287">
                  <c:v>116</c:v>
                </c:pt>
                <c:pt idx="288">
                  <c:v>116</c:v>
                </c:pt>
                <c:pt idx="289">
                  <c:v>116</c:v>
                </c:pt>
                <c:pt idx="290">
                  <c:v>118</c:v>
                </c:pt>
                <c:pt idx="291">
                  <c:v>118</c:v>
                </c:pt>
                <c:pt idx="292">
                  <c:v>118</c:v>
                </c:pt>
                <c:pt idx="293">
                  <c:v>118</c:v>
                </c:pt>
                <c:pt idx="294">
                  <c:v>118</c:v>
                </c:pt>
                <c:pt idx="295">
                  <c:v>120</c:v>
                </c:pt>
                <c:pt idx="296">
                  <c:v>120</c:v>
                </c:pt>
                <c:pt idx="297">
                  <c:v>120</c:v>
                </c:pt>
                <c:pt idx="298">
                  <c:v>120</c:v>
                </c:pt>
                <c:pt idx="299">
                  <c:v>120</c:v>
                </c:pt>
                <c:pt idx="300">
                  <c:v>122</c:v>
                </c:pt>
                <c:pt idx="301">
                  <c:v>122</c:v>
                </c:pt>
                <c:pt idx="302">
                  <c:v>122</c:v>
                </c:pt>
                <c:pt idx="303">
                  <c:v>122</c:v>
                </c:pt>
                <c:pt idx="304">
                  <c:v>122</c:v>
                </c:pt>
                <c:pt idx="305">
                  <c:v>124</c:v>
                </c:pt>
                <c:pt idx="306">
                  <c:v>124</c:v>
                </c:pt>
                <c:pt idx="307">
                  <c:v>124</c:v>
                </c:pt>
                <c:pt idx="308">
                  <c:v>124</c:v>
                </c:pt>
                <c:pt idx="309">
                  <c:v>124</c:v>
                </c:pt>
                <c:pt idx="310">
                  <c:v>126</c:v>
                </c:pt>
                <c:pt idx="311">
                  <c:v>126</c:v>
                </c:pt>
                <c:pt idx="312">
                  <c:v>126</c:v>
                </c:pt>
                <c:pt idx="313">
                  <c:v>126</c:v>
                </c:pt>
                <c:pt idx="314">
                  <c:v>126</c:v>
                </c:pt>
                <c:pt idx="315">
                  <c:v>128</c:v>
                </c:pt>
                <c:pt idx="316">
                  <c:v>128</c:v>
                </c:pt>
                <c:pt idx="317">
                  <c:v>128</c:v>
                </c:pt>
                <c:pt idx="318">
                  <c:v>128</c:v>
                </c:pt>
                <c:pt idx="319">
                  <c:v>128</c:v>
                </c:pt>
                <c:pt idx="320">
                  <c:v>130</c:v>
                </c:pt>
                <c:pt idx="321">
                  <c:v>130</c:v>
                </c:pt>
                <c:pt idx="322">
                  <c:v>130</c:v>
                </c:pt>
                <c:pt idx="323">
                  <c:v>130</c:v>
                </c:pt>
                <c:pt idx="324">
                  <c:v>130</c:v>
                </c:pt>
                <c:pt idx="325">
                  <c:v>132</c:v>
                </c:pt>
                <c:pt idx="326">
                  <c:v>132</c:v>
                </c:pt>
                <c:pt idx="327">
                  <c:v>132</c:v>
                </c:pt>
                <c:pt idx="328">
                  <c:v>132</c:v>
                </c:pt>
                <c:pt idx="329">
                  <c:v>132</c:v>
                </c:pt>
                <c:pt idx="330">
                  <c:v>134</c:v>
                </c:pt>
                <c:pt idx="331">
                  <c:v>134</c:v>
                </c:pt>
                <c:pt idx="332">
                  <c:v>134</c:v>
                </c:pt>
                <c:pt idx="333">
                  <c:v>134</c:v>
                </c:pt>
                <c:pt idx="334">
                  <c:v>134</c:v>
                </c:pt>
                <c:pt idx="335">
                  <c:v>136</c:v>
                </c:pt>
                <c:pt idx="336">
                  <c:v>136</c:v>
                </c:pt>
                <c:pt idx="337">
                  <c:v>136</c:v>
                </c:pt>
                <c:pt idx="338">
                  <c:v>136</c:v>
                </c:pt>
                <c:pt idx="339">
                  <c:v>136</c:v>
                </c:pt>
                <c:pt idx="340">
                  <c:v>138</c:v>
                </c:pt>
                <c:pt idx="341">
                  <c:v>138</c:v>
                </c:pt>
                <c:pt idx="342">
                  <c:v>138</c:v>
                </c:pt>
                <c:pt idx="343">
                  <c:v>138</c:v>
                </c:pt>
                <c:pt idx="344">
                  <c:v>138</c:v>
                </c:pt>
                <c:pt idx="345">
                  <c:v>140</c:v>
                </c:pt>
                <c:pt idx="346">
                  <c:v>140</c:v>
                </c:pt>
                <c:pt idx="347">
                  <c:v>140</c:v>
                </c:pt>
                <c:pt idx="348">
                  <c:v>140</c:v>
                </c:pt>
                <c:pt idx="349">
                  <c:v>140</c:v>
                </c:pt>
                <c:pt idx="350">
                  <c:v>142</c:v>
                </c:pt>
                <c:pt idx="351">
                  <c:v>142</c:v>
                </c:pt>
                <c:pt idx="352">
                  <c:v>142</c:v>
                </c:pt>
                <c:pt idx="353">
                  <c:v>142</c:v>
                </c:pt>
                <c:pt idx="354">
                  <c:v>142</c:v>
                </c:pt>
                <c:pt idx="355">
                  <c:v>144</c:v>
                </c:pt>
                <c:pt idx="356">
                  <c:v>144</c:v>
                </c:pt>
                <c:pt idx="357">
                  <c:v>144</c:v>
                </c:pt>
                <c:pt idx="358">
                  <c:v>144</c:v>
                </c:pt>
                <c:pt idx="359">
                  <c:v>144</c:v>
                </c:pt>
                <c:pt idx="360">
                  <c:v>146</c:v>
                </c:pt>
                <c:pt idx="361">
                  <c:v>146</c:v>
                </c:pt>
                <c:pt idx="362">
                  <c:v>146</c:v>
                </c:pt>
                <c:pt idx="363">
                  <c:v>146</c:v>
                </c:pt>
                <c:pt idx="364">
                  <c:v>146</c:v>
                </c:pt>
                <c:pt idx="365">
                  <c:v>148</c:v>
                </c:pt>
                <c:pt idx="366">
                  <c:v>148</c:v>
                </c:pt>
                <c:pt idx="367">
                  <c:v>148</c:v>
                </c:pt>
                <c:pt idx="368">
                  <c:v>148</c:v>
                </c:pt>
                <c:pt idx="369">
                  <c:v>148</c:v>
                </c:pt>
                <c:pt idx="370">
                  <c:v>150</c:v>
                </c:pt>
                <c:pt idx="371">
                  <c:v>150</c:v>
                </c:pt>
                <c:pt idx="372">
                  <c:v>150</c:v>
                </c:pt>
                <c:pt idx="373">
                  <c:v>150</c:v>
                </c:pt>
                <c:pt idx="374">
                  <c:v>150</c:v>
                </c:pt>
                <c:pt idx="375">
                  <c:v>150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F5E-4776-9D32-4190BDEC9B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94559791"/>
        <c:axId val="1301836767"/>
      </c:scatterChart>
      <c:scatterChart>
        <c:scatterStyle val="lineMarker"/>
        <c:varyColors val="0"/>
        <c:ser>
          <c:idx val="1"/>
          <c:order val="1"/>
          <c:tx>
            <c:strRef>
              <c:f>increaseDenisy_ROI!$D$3</c:f>
              <c:strCache>
                <c:ptCount val="1"/>
                <c:pt idx="0">
                  <c:v>pass_nig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increaseDenisy_ROI!$A$4:$A$379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increaseDenisy_ROI!$D$4:$D$379</c:f>
              <c:numCache>
                <c:formatCode>0.00E+00</c:formatCode>
                <c:ptCount val="376"/>
                <c:pt idx="0">
                  <c:v>7.0842471257103097E-4</c:v>
                </c:pt>
                <c:pt idx="1">
                  <c:v>7.1910805524156698E-2</c:v>
                </c:pt>
                <c:pt idx="2">
                  <c:v>1.8841028556842401E-2</c:v>
                </c:pt>
                <c:pt idx="3">
                  <c:v>5.5755854592274001E-2</c:v>
                </c:pt>
                <c:pt idx="4">
                  <c:v>0.34850647500361998</c:v>
                </c:pt>
                <c:pt idx="5">
                  <c:v>0.63080133420684503</c:v>
                </c:pt>
                <c:pt idx="6">
                  <c:v>0.15688492887660299</c:v>
                </c:pt>
                <c:pt idx="7">
                  <c:v>5.1788831370634003E-2</c:v>
                </c:pt>
                <c:pt idx="8">
                  <c:v>0.32766639651957002</c:v>
                </c:pt>
                <c:pt idx="9">
                  <c:v>0.314821910948831</c:v>
                </c:pt>
                <c:pt idx="10">
                  <c:v>5.9214420140196303E-2</c:v>
                </c:pt>
                <c:pt idx="11">
                  <c:v>0.30577967343798701</c:v>
                </c:pt>
                <c:pt idx="12">
                  <c:v>0.191829577019164</c:v>
                </c:pt>
                <c:pt idx="13">
                  <c:v>6.4484301580756395E-2</c:v>
                </c:pt>
                <c:pt idx="14">
                  <c:v>5.3902353797149603E-2</c:v>
                </c:pt>
                <c:pt idx="15">
                  <c:v>5.1717241005456702E-2</c:v>
                </c:pt>
                <c:pt idx="16">
                  <c:v>0.41952076980846598</c:v>
                </c:pt>
                <c:pt idx="17">
                  <c:v>7.92371819781056E-2</c:v>
                </c:pt>
                <c:pt idx="18">
                  <c:v>0.31747315143910898</c:v>
                </c:pt>
                <c:pt idx="19">
                  <c:v>0.24019522690942699</c:v>
                </c:pt>
                <c:pt idx="20">
                  <c:v>0.194170246916789</c:v>
                </c:pt>
                <c:pt idx="21">
                  <c:v>0.21591654093812601</c:v>
                </c:pt>
                <c:pt idx="22">
                  <c:v>7.1843912150772293E-2</c:v>
                </c:pt>
                <c:pt idx="23">
                  <c:v>0.105588628247527</c:v>
                </c:pt>
                <c:pt idx="24">
                  <c:v>0.57974453658914604</c:v>
                </c:pt>
                <c:pt idx="25">
                  <c:v>0.53643600794500701</c:v>
                </c:pt>
                <c:pt idx="26">
                  <c:v>0.21790109755623799</c:v>
                </c:pt>
                <c:pt idx="27">
                  <c:v>0.50700623899709896</c:v>
                </c:pt>
                <c:pt idx="28">
                  <c:v>1.69162856361099</c:v>
                </c:pt>
                <c:pt idx="29">
                  <c:v>1.12668884463115</c:v>
                </c:pt>
                <c:pt idx="30">
                  <c:v>0.53441413108062097</c:v>
                </c:pt>
                <c:pt idx="31">
                  <c:v>0.69699210995629202</c:v>
                </c:pt>
                <c:pt idx="32">
                  <c:v>0.68765174325447098</c:v>
                </c:pt>
                <c:pt idx="33">
                  <c:v>0.31270647627730702</c:v>
                </c:pt>
                <c:pt idx="34">
                  <c:v>0.17102343243197499</c:v>
                </c:pt>
                <c:pt idx="35">
                  <c:v>0.57224393664741802</c:v>
                </c:pt>
                <c:pt idx="36">
                  <c:v>0.47432518640590599</c:v>
                </c:pt>
                <c:pt idx="37">
                  <c:v>0.113216078453443</c:v>
                </c:pt>
                <c:pt idx="38">
                  <c:v>0.393879697002116</c:v>
                </c:pt>
                <c:pt idx="39">
                  <c:v>1.61112597131963</c:v>
                </c:pt>
                <c:pt idx="40">
                  <c:v>1.06012944524563</c:v>
                </c:pt>
                <c:pt idx="41">
                  <c:v>0.81304005141955304</c:v>
                </c:pt>
                <c:pt idx="42">
                  <c:v>0.16820704618551199</c:v>
                </c:pt>
                <c:pt idx="43">
                  <c:v>0.21319988001100501</c:v>
                </c:pt>
                <c:pt idx="44">
                  <c:v>1.6865007475013001</c:v>
                </c:pt>
                <c:pt idx="45">
                  <c:v>0.17464659005630401</c:v>
                </c:pt>
                <c:pt idx="46">
                  <c:v>0.28380198543502499</c:v>
                </c:pt>
                <c:pt idx="47">
                  <c:v>1.7647494863006601</c:v>
                </c:pt>
                <c:pt idx="48">
                  <c:v>1.5651620075905599</c:v>
                </c:pt>
                <c:pt idx="49">
                  <c:v>0.46812079174097299</c:v>
                </c:pt>
                <c:pt idx="50">
                  <c:v>1.0089487103794199</c:v>
                </c:pt>
                <c:pt idx="51">
                  <c:v>0.11933183964571201</c:v>
                </c:pt>
                <c:pt idx="52">
                  <c:v>0.14008427783284899</c:v>
                </c:pt>
                <c:pt idx="53">
                  <c:v>0.82755898518828197</c:v>
                </c:pt>
                <c:pt idx="54">
                  <c:v>0.60056131145435798</c:v>
                </c:pt>
                <c:pt idx="55">
                  <c:v>0.35958946347606302</c:v>
                </c:pt>
                <c:pt idx="56">
                  <c:v>0.10752285413769901</c:v>
                </c:pt>
                <c:pt idx="57">
                  <c:v>0.31577282773411902</c:v>
                </c:pt>
                <c:pt idx="58">
                  <c:v>0.455803851113665</c:v>
                </c:pt>
                <c:pt idx="59">
                  <c:v>0.219207249127819</c:v>
                </c:pt>
                <c:pt idx="60">
                  <c:v>0.89692116988234705</c:v>
                </c:pt>
                <c:pt idx="61">
                  <c:v>1.5772469312786099</c:v>
                </c:pt>
                <c:pt idx="62">
                  <c:v>1.3482885491510499</c:v>
                </c:pt>
                <c:pt idx="63">
                  <c:v>0.25990607231784202</c:v>
                </c:pt>
                <c:pt idx="64">
                  <c:v>0.56451458873363403</c:v>
                </c:pt>
                <c:pt idx="65">
                  <c:v>0.65776010659067596</c:v>
                </c:pt>
                <c:pt idx="66">
                  <c:v>0.458962284823554</c:v>
                </c:pt>
                <c:pt idx="67">
                  <c:v>1.58048721822675</c:v>
                </c:pt>
                <c:pt idx="68">
                  <c:v>0.56047415430877101</c:v>
                </c:pt>
                <c:pt idx="69">
                  <c:v>0.42927316383123698</c:v>
                </c:pt>
                <c:pt idx="70">
                  <c:v>0.53732969972021205</c:v>
                </c:pt>
                <c:pt idx="71">
                  <c:v>0.10011531889063301</c:v>
                </c:pt>
                <c:pt idx="72">
                  <c:v>0.502105054701106</c:v>
                </c:pt>
                <c:pt idx="73">
                  <c:v>0.53713193260097003</c:v>
                </c:pt>
                <c:pt idx="74">
                  <c:v>0.211898257615975</c:v>
                </c:pt>
                <c:pt idx="75">
                  <c:v>0.47221675695413801</c:v>
                </c:pt>
                <c:pt idx="76">
                  <c:v>0.92988650717570398</c:v>
                </c:pt>
                <c:pt idx="77">
                  <c:v>0.714652593144257</c:v>
                </c:pt>
                <c:pt idx="78">
                  <c:v>0.229374062788927</c:v>
                </c:pt>
                <c:pt idx="79">
                  <c:v>0.80617054989418202</c:v>
                </c:pt>
                <c:pt idx="80">
                  <c:v>1.0357688465157999</c:v>
                </c:pt>
                <c:pt idx="81">
                  <c:v>0.70464615837243305</c:v>
                </c:pt>
                <c:pt idx="82">
                  <c:v>0.54927224740748404</c:v>
                </c:pt>
                <c:pt idx="83">
                  <c:v>0.493999501012715</c:v>
                </c:pt>
                <c:pt idx="84">
                  <c:v>0.42661151695885302</c:v>
                </c:pt>
                <c:pt idx="85">
                  <c:v>0.96368043415821403</c:v>
                </c:pt>
                <c:pt idx="86">
                  <c:v>0.38960374485466698</c:v>
                </c:pt>
                <c:pt idx="87">
                  <c:v>0.69617917076291203</c:v>
                </c:pt>
                <c:pt idx="88">
                  <c:v>0.58033332787512304</c:v>
                </c:pt>
                <c:pt idx="89">
                  <c:v>0.18084292657335399</c:v>
                </c:pt>
                <c:pt idx="90">
                  <c:v>0.49619089034929997</c:v>
                </c:pt>
                <c:pt idx="91">
                  <c:v>1.0237430047078599</c:v>
                </c:pt>
                <c:pt idx="92">
                  <c:v>0.33153296997508203</c:v>
                </c:pt>
                <c:pt idx="93">
                  <c:v>0.170425436102526</c:v>
                </c:pt>
                <c:pt idx="94">
                  <c:v>0.90307173103967797</c:v>
                </c:pt>
                <c:pt idx="95">
                  <c:v>1.68843985193404</c:v>
                </c:pt>
                <c:pt idx="96">
                  <c:v>1.5955888569840999</c:v>
                </c:pt>
                <c:pt idx="97">
                  <c:v>0.56377299394935099</c:v>
                </c:pt>
                <c:pt idx="98">
                  <c:v>0.88112162759519397</c:v>
                </c:pt>
                <c:pt idx="99">
                  <c:v>2.4807852343563899</c:v>
                </c:pt>
                <c:pt idx="100">
                  <c:v>0.95465836620785605</c:v>
                </c:pt>
                <c:pt idx="101">
                  <c:v>0.42016863259022003</c:v>
                </c:pt>
                <c:pt idx="102">
                  <c:v>1.1886523543871601</c:v>
                </c:pt>
                <c:pt idx="103">
                  <c:v>1.01321964317141</c:v>
                </c:pt>
                <c:pt idx="104">
                  <c:v>0.86321682673055899</c:v>
                </c:pt>
                <c:pt idx="105">
                  <c:v>0.654125137877686</c:v>
                </c:pt>
                <c:pt idx="106">
                  <c:v>0.51653068909260003</c:v>
                </c:pt>
                <c:pt idx="107">
                  <c:v>1.2813160124804801</c:v>
                </c:pt>
                <c:pt idx="108">
                  <c:v>0.58246259390147004</c:v>
                </c:pt>
                <c:pt idx="109">
                  <c:v>0.60721588464357001</c:v>
                </c:pt>
                <c:pt idx="110">
                  <c:v>1.1930646186359599</c:v>
                </c:pt>
                <c:pt idx="111">
                  <c:v>1.3932193492811</c:v>
                </c:pt>
                <c:pt idx="112">
                  <c:v>1.71783832996856</c:v>
                </c:pt>
                <c:pt idx="113">
                  <c:v>2.1026723794255102</c:v>
                </c:pt>
                <c:pt idx="114">
                  <c:v>0.89740216344880397</c:v>
                </c:pt>
                <c:pt idx="115">
                  <c:v>2.45466381618614</c:v>
                </c:pt>
                <c:pt idx="116">
                  <c:v>1.8800919881635401</c:v>
                </c:pt>
                <c:pt idx="117">
                  <c:v>1.5435789120874099</c:v>
                </c:pt>
                <c:pt idx="118">
                  <c:v>0.98203573332597505</c:v>
                </c:pt>
                <c:pt idx="119">
                  <c:v>1.96546579234955</c:v>
                </c:pt>
                <c:pt idx="120">
                  <c:v>1.39596392021112</c:v>
                </c:pt>
                <c:pt idx="121">
                  <c:v>0.91163464138687</c:v>
                </c:pt>
                <c:pt idx="122">
                  <c:v>1.41469907802523</c:v>
                </c:pt>
                <c:pt idx="123">
                  <c:v>1.44407258274976</c:v>
                </c:pt>
                <c:pt idx="124">
                  <c:v>2.0101885760360498</c:v>
                </c:pt>
                <c:pt idx="125">
                  <c:v>1.57184753647856</c:v>
                </c:pt>
                <c:pt idx="126">
                  <c:v>1.32818830340964</c:v>
                </c:pt>
                <c:pt idx="127">
                  <c:v>1.0199148950086201</c:v>
                </c:pt>
                <c:pt idx="128">
                  <c:v>1.2296252856558101</c:v>
                </c:pt>
                <c:pt idx="129">
                  <c:v>0.99556026898806205</c:v>
                </c:pt>
                <c:pt idx="130">
                  <c:v>1.62825386096958</c:v>
                </c:pt>
                <c:pt idx="131">
                  <c:v>1.3651466230115801</c:v>
                </c:pt>
                <c:pt idx="132">
                  <c:v>1.2001938924070199</c:v>
                </c:pt>
                <c:pt idx="133">
                  <c:v>1.21587256212519</c:v>
                </c:pt>
                <c:pt idx="134">
                  <c:v>1.69824767973654</c:v>
                </c:pt>
                <c:pt idx="135">
                  <c:v>1.1582500889317</c:v>
                </c:pt>
                <c:pt idx="136">
                  <c:v>1.42265293985229</c:v>
                </c:pt>
                <c:pt idx="137">
                  <c:v>1.5882130755854</c:v>
                </c:pt>
                <c:pt idx="138">
                  <c:v>3.8177852374155701</c:v>
                </c:pt>
                <c:pt idx="139">
                  <c:v>1.57400302805012</c:v>
                </c:pt>
                <c:pt idx="140">
                  <c:v>1.2955784262091501</c:v>
                </c:pt>
                <c:pt idx="141">
                  <c:v>1.4754085793999501</c:v>
                </c:pt>
                <c:pt idx="142">
                  <c:v>1.0244343690283899</c:v>
                </c:pt>
                <c:pt idx="143">
                  <c:v>0.64790922301743203</c:v>
                </c:pt>
                <c:pt idx="144">
                  <c:v>1.0949047469573301</c:v>
                </c:pt>
                <c:pt idx="145">
                  <c:v>1.0386228453335999</c:v>
                </c:pt>
                <c:pt idx="146">
                  <c:v>0.98713230323795298</c:v>
                </c:pt>
                <c:pt idx="147">
                  <c:v>1.70033386116458</c:v>
                </c:pt>
                <c:pt idx="148">
                  <c:v>0.45067199004389402</c:v>
                </c:pt>
                <c:pt idx="149">
                  <c:v>0.99398019271581595</c:v>
                </c:pt>
                <c:pt idx="150">
                  <c:v>0.99643081236726505</c:v>
                </c:pt>
                <c:pt idx="151">
                  <c:v>0.95619574750065806</c:v>
                </c:pt>
                <c:pt idx="152">
                  <c:v>1.02298192884074</c:v>
                </c:pt>
                <c:pt idx="153">
                  <c:v>0.53703909978476005</c:v>
                </c:pt>
                <c:pt idx="154">
                  <c:v>1.0870992975624001</c:v>
                </c:pt>
                <c:pt idx="155">
                  <c:v>1.10588197322868</c:v>
                </c:pt>
                <c:pt idx="156">
                  <c:v>0.973595394147725</c:v>
                </c:pt>
                <c:pt idx="157">
                  <c:v>1.7391463324702801</c:v>
                </c:pt>
                <c:pt idx="158">
                  <c:v>1.6497830368103501</c:v>
                </c:pt>
                <c:pt idx="159">
                  <c:v>2.1705360811929202</c:v>
                </c:pt>
                <c:pt idx="160">
                  <c:v>1.71218193264456</c:v>
                </c:pt>
                <c:pt idx="161">
                  <c:v>1.6636322766035201</c:v>
                </c:pt>
                <c:pt idx="162">
                  <c:v>1.93390302951186</c:v>
                </c:pt>
                <c:pt idx="163">
                  <c:v>1.7805571295459399</c:v>
                </c:pt>
                <c:pt idx="164">
                  <c:v>1.19620669041492</c:v>
                </c:pt>
                <c:pt idx="165">
                  <c:v>2.8729870527013501</c:v>
                </c:pt>
                <c:pt idx="166">
                  <c:v>2.9564784726494202</c:v>
                </c:pt>
                <c:pt idx="167">
                  <c:v>0.82514536546795303</c:v>
                </c:pt>
                <c:pt idx="168">
                  <c:v>2.1265001669563901</c:v>
                </c:pt>
                <c:pt idx="169">
                  <c:v>4.5105534500299598</c:v>
                </c:pt>
                <c:pt idx="170">
                  <c:v>3.53843464627696</c:v>
                </c:pt>
                <c:pt idx="171">
                  <c:v>3.36145786650185</c:v>
                </c:pt>
                <c:pt idx="172">
                  <c:v>2.0858458203986698</c:v>
                </c:pt>
                <c:pt idx="173">
                  <c:v>2.48177850247462</c:v>
                </c:pt>
                <c:pt idx="174">
                  <c:v>2.4780012550026602</c:v>
                </c:pt>
                <c:pt idx="175">
                  <c:v>4.38711580990178</c:v>
                </c:pt>
                <c:pt idx="176">
                  <c:v>2.8605289140581598</c:v>
                </c:pt>
                <c:pt idx="177">
                  <c:v>3.8139753274127801</c:v>
                </c:pt>
                <c:pt idx="178">
                  <c:v>4.7153119047580603</c:v>
                </c:pt>
                <c:pt idx="179">
                  <c:v>2.97231977451337</c:v>
                </c:pt>
                <c:pt idx="180">
                  <c:v>3.6737218335042598</c:v>
                </c:pt>
                <c:pt idx="181">
                  <c:v>3.0267534896855799</c:v>
                </c:pt>
                <c:pt idx="182">
                  <c:v>3.67455460836364</c:v>
                </c:pt>
                <c:pt idx="183">
                  <c:v>3.0977453029865201</c:v>
                </c:pt>
                <c:pt idx="184">
                  <c:v>3.41902696562676</c:v>
                </c:pt>
                <c:pt idx="185">
                  <c:v>2.65988150679881</c:v>
                </c:pt>
                <c:pt idx="186">
                  <c:v>4.8302897074918203</c:v>
                </c:pt>
                <c:pt idx="187">
                  <c:v>1.8796940185080699</c:v>
                </c:pt>
                <c:pt idx="188">
                  <c:v>2.63674702396181</c:v>
                </c:pt>
                <c:pt idx="189">
                  <c:v>2.80011519788117</c:v>
                </c:pt>
                <c:pt idx="190">
                  <c:v>2.7929857347963098</c:v>
                </c:pt>
                <c:pt idx="191">
                  <c:v>2.2163517139918101</c:v>
                </c:pt>
                <c:pt idx="192">
                  <c:v>3.9344586951980598</c:v>
                </c:pt>
                <c:pt idx="193">
                  <c:v>6.2934554365109001</c:v>
                </c:pt>
                <c:pt idx="194">
                  <c:v>2.3818364793104001</c:v>
                </c:pt>
                <c:pt idx="195">
                  <c:v>1.7467024258050801</c:v>
                </c:pt>
                <c:pt idx="196">
                  <c:v>2.7530698986187598</c:v>
                </c:pt>
                <c:pt idx="197">
                  <c:v>1.76285341190369</c:v>
                </c:pt>
                <c:pt idx="198">
                  <c:v>2.5345931208927399</c:v>
                </c:pt>
                <c:pt idx="199">
                  <c:v>2.6941261345544398</c:v>
                </c:pt>
                <c:pt idx="200">
                  <c:v>2.46249546391007</c:v>
                </c:pt>
                <c:pt idx="201">
                  <c:v>1.53447543694525</c:v>
                </c:pt>
                <c:pt idx="202">
                  <c:v>1.8773226576451201</c:v>
                </c:pt>
                <c:pt idx="203">
                  <c:v>2.5674314057981902</c:v>
                </c:pt>
                <c:pt idx="204">
                  <c:v>2.9924685071919801</c:v>
                </c:pt>
                <c:pt idx="205">
                  <c:v>2.7956230594096199</c:v>
                </c:pt>
                <c:pt idx="206">
                  <c:v>1.8918653066875499</c:v>
                </c:pt>
                <c:pt idx="207">
                  <c:v>0.97880631107648397</c:v>
                </c:pt>
                <c:pt idx="208">
                  <c:v>1.74444299373212</c:v>
                </c:pt>
                <c:pt idx="209">
                  <c:v>2.10601109288501</c:v>
                </c:pt>
                <c:pt idx="210">
                  <c:v>2.9485034505788499</c:v>
                </c:pt>
                <c:pt idx="211">
                  <c:v>2.1572028840174902</c:v>
                </c:pt>
                <c:pt idx="212">
                  <c:v>1.00331661348498</c:v>
                </c:pt>
                <c:pt idx="213">
                  <c:v>1.2692659503732799</c:v>
                </c:pt>
                <c:pt idx="214">
                  <c:v>1.8156591415201999</c:v>
                </c:pt>
                <c:pt idx="215">
                  <c:v>1.48032908250804</c:v>
                </c:pt>
                <c:pt idx="216">
                  <c:v>1.5769530514060801</c:v>
                </c:pt>
                <c:pt idx="217">
                  <c:v>2.8746406052773099</c:v>
                </c:pt>
                <c:pt idx="218">
                  <c:v>2.8432885941647799</c:v>
                </c:pt>
                <c:pt idx="219">
                  <c:v>3.3546829139344601</c:v>
                </c:pt>
                <c:pt idx="220">
                  <c:v>2.6911761406978298</c:v>
                </c:pt>
                <c:pt idx="221">
                  <c:v>3.7442114469418302</c:v>
                </c:pt>
                <c:pt idx="222">
                  <c:v>2.38995195745821</c:v>
                </c:pt>
                <c:pt idx="223">
                  <c:v>1.84950653486467</c:v>
                </c:pt>
                <c:pt idx="224">
                  <c:v>2.1572420202489102</c:v>
                </c:pt>
                <c:pt idx="225">
                  <c:v>2.9160204563604402</c:v>
                </c:pt>
                <c:pt idx="226">
                  <c:v>2.0690443121226401</c:v>
                </c:pt>
                <c:pt idx="227">
                  <c:v>0.86041303405043901</c:v>
                </c:pt>
                <c:pt idx="228">
                  <c:v>1.73935711209661</c:v>
                </c:pt>
                <c:pt idx="229">
                  <c:v>4.1329933132297603</c:v>
                </c:pt>
                <c:pt idx="230">
                  <c:v>2.44657796238628</c:v>
                </c:pt>
                <c:pt idx="231">
                  <c:v>1.2759710690149</c:v>
                </c:pt>
                <c:pt idx="232">
                  <c:v>1.5249152158620201</c:v>
                </c:pt>
                <c:pt idx="233">
                  <c:v>1.8461466625421901</c:v>
                </c:pt>
                <c:pt idx="234">
                  <c:v>1.6761729899831399</c:v>
                </c:pt>
                <c:pt idx="235">
                  <c:v>1.1341142929950501</c:v>
                </c:pt>
                <c:pt idx="236">
                  <c:v>1.2060665894753799</c:v>
                </c:pt>
                <c:pt idx="237">
                  <c:v>1.48939156755168</c:v>
                </c:pt>
                <c:pt idx="238">
                  <c:v>2.6811238795594101</c:v>
                </c:pt>
                <c:pt idx="239">
                  <c:v>1.8086139603745801</c:v>
                </c:pt>
                <c:pt idx="240">
                  <c:v>0.77271570065216699</c:v>
                </c:pt>
                <c:pt idx="241">
                  <c:v>1.6774783994100899</c:v>
                </c:pt>
                <c:pt idx="242">
                  <c:v>2.58862570829799</c:v>
                </c:pt>
                <c:pt idx="243">
                  <c:v>1.8066310246653401</c:v>
                </c:pt>
                <c:pt idx="244">
                  <c:v>2.3518517196159099</c:v>
                </c:pt>
                <c:pt idx="245">
                  <c:v>4.4682689730092404</c:v>
                </c:pt>
                <c:pt idx="246">
                  <c:v>2.0293715488009498</c:v>
                </c:pt>
                <c:pt idx="247">
                  <c:v>2.37832269793679</c:v>
                </c:pt>
                <c:pt idx="248">
                  <c:v>2.9831388927129501</c:v>
                </c:pt>
                <c:pt idx="249">
                  <c:v>2.8329561674572301</c:v>
                </c:pt>
                <c:pt idx="250">
                  <c:v>4.6311423046695301</c:v>
                </c:pt>
                <c:pt idx="251">
                  <c:v>3.4216319674289402</c:v>
                </c:pt>
                <c:pt idx="252">
                  <c:v>3.4823598745759599</c:v>
                </c:pt>
                <c:pt idx="253">
                  <c:v>2.50742693699496</c:v>
                </c:pt>
                <c:pt idx="254">
                  <c:v>2.8811825197886098</c:v>
                </c:pt>
                <c:pt idx="255">
                  <c:v>4.21031737554837</c:v>
                </c:pt>
                <c:pt idx="256">
                  <c:v>6.2047934891899201</c:v>
                </c:pt>
                <c:pt idx="257">
                  <c:v>4.5557425486224004</c:v>
                </c:pt>
                <c:pt idx="258">
                  <c:v>2.0403594352975798</c:v>
                </c:pt>
                <c:pt idx="259">
                  <c:v>2.24178515983539</c:v>
                </c:pt>
                <c:pt idx="260">
                  <c:v>3.3488017120267002</c:v>
                </c:pt>
                <c:pt idx="261">
                  <c:v>4.2019913751741402</c:v>
                </c:pt>
                <c:pt idx="262">
                  <c:v>4.1058263154609396</c:v>
                </c:pt>
                <c:pt idx="263">
                  <c:v>2.9425148778699399</c:v>
                </c:pt>
                <c:pt idx="264">
                  <c:v>3.5954132231706701</c:v>
                </c:pt>
                <c:pt idx="265">
                  <c:v>2.5975466837416499</c:v>
                </c:pt>
                <c:pt idx="266">
                  <c:v>2.8590559051703899</c:v>
                </c:pt>
                <c:pt idx="267">
                  <c:v>3.0368494973638902</c:v>
                </c:pt>
                <c:pt idx="268">
                  <c:v>4.02872982428166</c:v>
                </c:pt>
                <c:pt idx="269">
                  <c:v>5.3549504241555299</c:v>
                </c:pt>
                <c:pt idx="270">
                  <c:v>2.59226618980487</c:v>
                </c:pt>
                <c:pt idx="271">
                  <c:v>2.8613756098793202</c:v>
                </c:pt>
                <c:pt idx="272">
                  <c:v>4.0369074417092303</c:v>
                </c:pt>
                <c:pt idx="273">
                  <c:v>2.1532260683199902</c:v>
                </c:pt>
                <c:pt idx="274">
                  <c:v>2.22825249793144</c:v>
                </c:pt>
                <c:pt idx="275">
                  <c:v>1.8212878717741301</c:v>
                </c:pt>
                <c:pt idx="276">
                  <c:v>2.5655919376215799</c:v>
                </c:pt>
                <c:pt idx="277">
                  <c:v>2.3402152626791199</c:v>
                </c:pt>
                <c:pt idx="278">
                  <c:v>3.3563938857826501</c:v>
                </c:pt>
                <c:pt idx="279">
                  <c:v>2.5488639417388899</c:v>
                </c:pt>
                <c:pt idx="280">
                  <c:v>3.6766030299616199</c:v>
                </c:pt>
                <c:pt idx="281">
                  <c:v>2.36641924964175</c:v>
                </c:pt>
                <c:pt idx="282">
                  <c:v>3.0797387148695399</c:v>
                </c:pt>
                <c:pt idx="283">
                  <c:v>1.5354046395805301</c:v>
                </c:pt>
                <c:pt idx="284">
                  <c:v>1.7733343881678501</c:v>
                </c:pt>
                <c:pt idx="285">
                  <c:v>1.73657319402835</c:v>
                </c:pt>
                <c:pt idx="286">
                  <c:v>1.45745655905986</c:v>
                </c:pt>
                <c:pt idx="287">
                  <c:v>2.1202455559904601</c:v>
                </c:pt>
                <c:pt idx="288">
                  <c:v>1.6939041681311</c:v>
                </c:pt>
                <c:pt idx="289">
                  <c:v>2.2389444656128799</c:v>
                </c:pt>
                <c:pt idx="290">
                  <c:v>2.3829059886041102</c:v>
                </c:pt>
                <c:pt idx="291">
                  <c:v>1.6567097150465799</c:v>
                </c:pt>
                <c:pt idx="292">
                  <c:v>2.9377870644475998</c:v>
                </c:pt>
                <c:pt idx="293">
                  <c:v>2.6741156692093502</c:v>
                </c:pt>
                <c:pt idx="294">
                  <c:v>2.00372017075065</c:v>
                </c:pt>
                <c:pt idx="295">
                  <c:v>2.9340054428954301</c:v>
                </c:pt>
                <c:pt idx="296">
                  <c:v>3.08615205090305</c:v>
                </c:pt>
                <c:pt idx="297">
                  <c:v>3.7758666305869899</c:v>
                </c:pt>
                <c:pt idx="298">
                  <c:v>2.9510601663364802</c:v>
                </c:pt>
                <c:pt idx="299">
                  <c:v>2.4175262380953302</c:v>
                </c:pt>
                <c:pt idx="300">
                  <c:v>2.8899133922234101</c:v>
                </c:pt>
                <c:pt idx="301">
                  <c:v>3.2858554854150901</c:v>
                </c:pt>
                <c:pt idx="302">
                  <c:v>2.2428561571873802</c:v>
                </c:pt>
                <c:pt idx="303">
                  <c:v>2.9541377358920098</c:v>
                </c:pt>
                <c:pt idx="304">
                  <c:v>3.8164726492465499</c:v>
                </c:pt>
                <c:pt idx="305">
                  <c:v>3.9140375298472598</c:v>
                </c:pt>
                <c:pt idx="306">
                  <c:v>2.3952823950205002</c:v>
                </c:pt>
                <c:pt idx="307">
                  <c:v>2.3319462986640298</c:v>
                </c:pt>
                <c:pt idx="308">
                  <c:v>3.4084669500181</c:v>
                </c:pt>
                <c:pt idx="309">
                  <c:v>5.5564925634406697</c:v>
                </c:pt>
                <c:pt idx="310">
                  <c:v>5.0177046985189504</c:v>
                </c:pt>
                <c:pt idx="311">
                  <c:v>2.8816962100037</c:v>
                </c:pt>
                <c:pt idx="312">
                  <c:v>5.0079826043930202</c:v>
                </c:pt>
                <c:pt idx="313">
                  <c:v>5.5409193506621497</c:v>
                </c:pt>
                <c:pt idx="314">
                  <c:v>2.54270799065395</c:v>
                </c:pt>
                <c:pt idx="315">
                  <c:v>2.6754970987945002</c:v>
                </c:pt>
                <c:pt idx="316">
                  <c:v>4.9556647787903803</c:v>
                </c:pt>
                <c:pt idx="317">
                  <c:v>2.4934819357763902</c:v>
                </c:pt>
                <c:pt idx="318">
                  <c:v>2.54110551188815</c:v>
                </c:pt>
                <c:pt idx="319">
                  <c:v>3.6010423778330098</c:v>
                </c:pt>
                <c:pt idx="320">
                  <c:v>4.6957412644113701</c:v>
                </c:pt>
                <c:pt idx="321">
                  <c:v>3.3222351103463499</c:v>
                </c:pt>
                <c:pt idx="322">
                  <c:v>1.8208046301534799</c:v>
                </c:pt>
                <c:pt idx="323">
                  <c:v>3.2026401768096102</c:v>
                </c:pt>
                <c:pt idx="324">
                  <c:v>3.2156393508973902</c:v>
                </c:pt>
                <c:pt idx="325">
                  <c:v>5.3528433349415803</c:v>
                </c:pt>
                <c:pt idx="326">
                  <c:v>2.4280413235456701</c:v>
                </c:pt>
                <c:pt idx="327">
                  <c:v>3.3993642724644402</c:v>
                </c:pt>
                <c:pt idx="328">
                  <c:v>3.6541996937371799</c:v>
                </c:pt>
                <c:pt idx="329">
                  <c:v>1.8312597518199101</c:v>
                </c:pt>
                <c:pt idx="330">
                  <c:v>2.62360404049873</c:v>
                </c:pt>
                <c:pt idx="331">
                  <c:v>4.9973703088133998</c:v>
                </c:pt>
                <c:pt idx="332">
                  <c:v>4.8110301829386</c:v>
                </c:pt>
                <c:pt idx="333">
                  <c:v>2.9275386428766401</c:v>
                </c:pt>
                <c:pt idx="334">
                  <c:v>2.70175398476281</c:v>
                </c:pt>
                <c:pt idx="335">
                  <c:v>3.51423143754648</c:v>
                </c:pt>
                <c:pt idx="336">
                  <c:v>3.9235772718223298</c:v>
                </c:pt>
                <c:pt idx="337">
                  <c:v>2.5463708775377598</c:v>
                </c:pt>
                <c:pt idx="338">
                  <c:v>3.0867391490674398</c:v>
                </c:pt>
                <c:pt idx="339">
                  <c:v>4.9982234569341104</c:v>
                </c:pt>
                <c:pt idx="340">
                  <c:v>4.3482113352956899</c:v>
                </c:pt>
                <c:pt idx="341">
                  <c:v>4.2727708949676604</c:v>
                </c:pt>
                <c:pt idx="342">
                  <c:v>7.6948163872942699</c:v>
                </c:pt>
                <c:pt idx="343">
                  <c:v>3.5982099748855698</c:v>
                </c:pt>
                <c:pt idx="344">
                  <c:v>4.6988460180832901</c:v>
                </c:pt>
                <c:pt idx="345">
                  <c:v>4.6016656357880397</c:v>
                </c:pt>
                <c:pt idx="346">
                  <c:v>2.4895668512954301</c:v>
                </c:pt>
                <c:pt idx="347">
                  <c:v>4.1025938625192904</c:v>
                </c:pt>
                <c:pt idx="348">
                  <c:v>3.9837856610512898</c:v>
                </c:pt>
                <c:pt idx="349">
                  <c:v>2.69948394830883</c:v>
                </c:pt>
                <c:pt idx="350">
                  <c:v>2.1281835519137999</c:v>
                </c:pt>
                <c:pt idx="351">
                  <c:v>3.0215568165372999</c:v>
                </c:pt>
                <c:pt idx="352">
                  <c:v>4.2703738629977801</c:v>
                </c:pt>
                <c:pt idx="353">
                  <c:v>3.6602382642084801</c:v>
                </c:pt>
                <c:pt idx="354">
                  <c:v>3.2340295156698602</c:v>
                </c:pt>
                <c:pt idx="355">
                  <c:v>3.3186272906269298</c:v>
                </c:pt>
                <c:pt idx="356">
                  <c:v>3.8245364630462402</c:v>
                </c:pt>
                <c:pt idx="357">
                  <c:v>4.6538921937157101</c:v>
                </c:pt>
                <c:pt idx="358">
                  <c:v>4.7121873819220301</c:v>
                </c:pt>
                <c:pt idx="359">
                  <c:v>3.9790749512705799</c:v>
                </c:pt>
                <c:pt idx="360">
                  <c:v>2.3209546603603002</c:v>
                </c:pt>
                <c:pt idx="361">
                  <c:v>5.3030321589650704</c:v>
                </c:pt>
                <c:pt idx="362">
                  <c:v>6.2153512445026804</c:v>
                </c:pt>
                <c:pt idx="363">
                  <c:v>6.99909804078984</c:v>
                </c:pt>
                <c:pt idx="364">
                  <c:v>4.81190267825896</c:v>
                </c:pt>
                <c:pt idx="365">
                  <c:v>4.81681616473346</c:v>
                </c:pt>
                <c:pt idx="366">
                  <c:v>2.8447296154661998</c:v>
                </c:pt>
                <c:pt idx="367">
                  <c:v>3.8417047920959</c:v>
                </c:pt>
                <c:pt idx="368">
                  <c:v>2.9335513401285298</c:v>
                </c:pt>
                <c:pt idx="369">
                  <c:v>2.61401880407006</c:v>
                </c:pt>
                <c:pt idx="370">
                  <c:v>3.1122514693418899</c:v>
                </c:pt>
                <c:pt idx="371">
                  <c:v>3.3003953787101299</c:v>
                </c:pt>
                <c:pt idx="372">
                  <c:v>3.35998763198275</c:v>
                </c:pt>
                <c:pt idx="373">
                  <c:v>4.0760082358330001</c:v>
                </c:pt>
                <c:pt idx="374">
                  <c:v>3.7024986072564401</c:v>
                </c:pt>
                <c:pt idx="375">
                  <c:v>0.39366256365507801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F5E-4776-9D32-4190BDEC9B6E}"/>
            </c:ext>
          </c:extLst>
        </c:ser>
        <c:ser>
          <c:idx val="3"/>
          <c:order val="3"/>
          <c:tx>
            <c:strRef>
              <c:f>increaseDenisy_ROI!$E$3</c:f>
              <c:strCache>
                <c:ptCount val="1"/>
                <c:pt idx="0">
                  <c:v>shop_nig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increaseDenisy_ROI!$A$4:$A$379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increaseDenisy_ROI!$E$4:$E$379</c:f>
              <c:numCache>
                <c:formatCode>0.00E+00</c:formatCode>
                <c:ptCount val="376"/>
                <c:pt idx="0">
                  <c:v>2.3599769435630601E-4</c:v>
                </c:pt>
                <c:pt idx="1">
                  <c:v>4.3646185281631902E-2</c:v>
                </c:pt>
                <c:pt idx="2">
                  <c:v>1.12522761490519E-2</c:v>
                </c:pt>
                <c:pt idx="3">
                  <c:v>1.00388191085178E-2</c:v>
                </c:pt>
                <c:pt idx="4">
                  <c:v>0.11874095220945501</c:v>
                </c:pt>
                <c:pt idx="5">
                  <c:v>7.4999187572307002E-2</c:v>
                </c:pt>
                <c:pt idx="6">
                  <c:v>6.6508711561772002E-2</c:v>
                </c:pt>
                <c:pt idx="7">
                  <c:v>4.1288203816540303E-2</c:v>
                </c:pt>
                <c:pt idx="8">
                  <c:v>0.136715837812523</c:v>
                </c:pt>
                <c:pt idx="9">
                  <c:v>0.18192379503224501</c:v>
                </c:pt>
                <c:pt idx="10">
                  <c:v>0.45838612414754898</c:v>
                </c:pt>
                <c:pt idx="11">
                  <c:v>0.64490679963382402</c:v>
                </c:pt>
                <c:pt idx="12">
                  <c:v>0.22128198218253101</c:v>
                </c:pt>
                <c:pt idx="13">
                  <c:v>2.40964824112943E-2</c:v>
                </c:pt>
                <c:pt idx="14">
                  <c:v>0.20712953108058499</c:v>
                </c:pt>
                <c:pt idx="15">
                  <c:v>0.54337128111467803</c:v>
                </c:pt>
                <c:pt idx="16">
                  <c:v>0.49469846843056697</c:v>
                </c:pt>
                <c:pt idx="17">
                  <c:v>9.8347572013779902E-2</c:v>
                </c:pt>
                <c:pt idx="18">
                  <c:v>0.27476427729515301</c:v>
                </c:pt>
                <c:pt idx="19">
                  <c:v>0.31645771919830101</c:v>
                </c:pt>
                <c:pt idx="20">
                  <c:v>0.41744218094052699</c:v>
                </c:pt>
                <c:pt idx="21">
                  <c:v>0.21199875553324099</c:v>
                </c:pt>
                <c:pt idx="22">
                  <c:v>0.169339165960877</c:v>
                </c:pt>
                <c:pt idx="23">
                  <c:v>0.31048844265212999</c:v>
                </c:pt>
                <c:pt idx="24">
                  <c:v>0.32587030933648498</c:v>
                </c:pt>
                <c:pt idx="25">
                  <c:v>8.5841892427625605E-2</c:v>
                </c:pt>
                <c:pt idx="26">
                  <c:v>0.20232489735944501</c:v>
                </c:pt>
                <c:pt idx="27">
                  <c:v>0.29366865499887901</c:v>
                </c:pt>
                <c:pt idx="28">
                  <c:v>0.28851646274218001</c:v>
                </c:pt>
                <c:pt idx="29">
                  <c:v>0.56705757425759695</c:v>
                </c:pt>
                <c:pt idx="30">
                  <c:v>5.3552204115470299E-2</c:v>
                </c:pt>
                <c:pt idx="31">
                  <c:v>0.206465554862516</c:v>
                </c:pt>
                <c:pt idx="32">
                  <c:v>0.19446339567906801</c:v>
                </c:pt>
                <c:pt idx="33">
                  <c:v>0.146989747872149</c:v>
                </c:pt>
                <c:pt idx="34">
                  <c:v>0.301699031704589</c:v>
                </c:pt>
                <c:pt idx="35">
                  <c:v>0.43909981867442199</c:v>
                </c:pt>
                <c:pt idx="36">
                  <c:v>0.127663497379916</c:v>
                </c:pt>
                <c:pt idx="37">
                  <c:v>0.30391393266974398</c:v>
                </c:pt>
                <c:pt idx="38">
                  <c:v>0.369666313476815</c:v>
                </c:pt>
                <c:pt idx="39">
                  <c:v>0.19888598396076601</c:v>
                </c:pt>
                <c:pt idx="40">
                  <c:v>4.0821671203693198E-2</c:v>
                </c:pt>
                <c:pt idx="41">
                  <c:v>0.43691560761704901</c:v>
                </c:pt>
                <c:pt idx="42">
                  <c:v>0.92570336669287701</c:v>
                </c:pt>
                <c:pt idx="43">
                  <c:v>0.29995940550231098</c:v>
                </c:pt>
                <c:pt idx="44">
                  <c:v>9.4709335791537994E-2</c:v>
                </c:pt>
                <c:pt idx="45">
                  <c:v>0.49383441247732102</c:v>
                </c:pt>
                <c:pt idx="46">
                  <c:v>1.1492381400170999</c:v>
                </c:pt>
                <c:pt idx="47">
                  <c:v>0.56616496196130195</c:v>
                </c:pt>
                <c:pt idx="48">
                  <c:v>0.75451751415121804</c:v>
                </c:pt>
                <c:pt idx="49">
                  <c:v>0.62965665297470097</c:v>
                </c:pt>
                <c:pt idx="50">
                  <c:v>0.61785023279315698</c:v>
                </c:pt>
                <c:pt idx="51">
                  <c:v>0.224909808600262</c:v>
                </c:pt>
                <c:pt idx="52">
                  <c:v>0.66366575977977804</c:v>
                </c:pt>
                <c:pt idx="53">
                  <c:v>0.72355116923769802</c:v>
                </c:pt>
                <c:pt idx="54">
                  <c:v>0.41671443133890002</c:v>
                </c:pt>
                <c:pt idx="55">
                  <c:v>0.46198516970651099</c:v>
                </c:pt>
                <c:pt idx="56">
                  <c:v>0.67252619154230697</c:v>
                </c:pt>
                <c:pt idx="57">
                  <c:v>0.96684280998555705</c:v>
                </c:pt>
                <c:pt idx="58">
                  <c:v>0.28620010854008199</c:v>
                </c:pt>
                <c:pt idx="59">
                  <c:v>0.99967132925951196</c:v>
                </c:pt>
                <c:pt idx="60">
                  <c:v>0.81345894819224096</c:v>
                </c:pt>
                <c:pt idx="61">
                  <c:v>0.63920824144106503</c:v>
                </c:pt>
                <c:pt idx="62">
                  <c:v>1.19264095904807</c:v>
                </c:pt>
                <c:pt idx="63">
                  <c:v>0.19162696948095301</c:v>
                </c:pt>
                <c:pt idx="64">
                  <c:v>0.51744861237674999</c:v>
                </c:pt>
                <c:pt idx="65">
                  <c:v>0.39886676002778298</c:v>
                </c:pt>
                <c:pt idx="66">
                  <c:v>0.18075691851648701</c:v>
                </c:pt>
                <c:pt idx="67">
                  <c:v>0.48367766337191898</c:v>
                </c:pt>
                <c:pt idx="68">
                  <c:v>1.2765263054660301</c:v>
                </c:pt>
                <c:pt idx="69">
                  <c:v>2.4903087338350098</c:v>
                </c:pt>
                <c:pt idx="70">
                  <c:v>0.24701704526646601</c:v>
                </c:pt>
                <c:pt idx="71">
                  <c:v>0.37708334957891798</c:v>
                </c:pt>
                <c:pt idx="72">
                  <c:v>1.8531658426689099</c:v>
                </c:pt>
                <c:pt idx="73">
                  <c:v>1.57716828583671</c:v>
                </c:pt>
                <c:pt idx="74">
                  <c:v>0.44591028336734201</c:v>
                </c:pt>
                <c:pt idx="75">
                  <c:v>1.3585768910660201</c:v>
                </c:pt>
                <c:pt idx="76">
                  <c:v>0.29645954779431399</c:v>
                </c:pt>
                <c:pt idx="77">
                  <c:v>0.33885238036688697</c:v>
                </c:pt>
                <c:pt idx="78">
                  <c:v>1.33341319245043</c:v>
                </c:pt>
                <c:pt idx="79">
                  <c:v>1.4105271659818299</c:v>
                </c:pt>
                <c:pt idx="80">
                  <c:v>1.8223254519530501</c:v>
                </c:pt>
                <c:pt idx="81">
                  <c:v>0.71967244164412802</c:v>
                </c:pt>
                <c:pt idx="82">
                  <c:v>0.91983895162194695</c:v>
                </c:pt>
                <c:pt idx="83">
                  <c:v>1.2577227928697301</c:v>
                </c:pt>
                <c:pt idx="84">
                  <c:v>0.66256902863382305</c:v>
                </c:pt>
                <c:pt idx="85">
                  <c:v>1.0120783457020499</c:v>
                </c:pt>
                <c:pt idx="86">
                  <c:v>0.81793692534176199</c:v>
                </c:pt>
                <c:pt idx="87">
                  <c:v>1.0308232497563199</c:v>
                </c:pt>
                <c:pt idx="88">
                  <c:v>0.61878165213676295</c:v>
                </c:pt>
                <c:pt idx="89">
                  <c:v>0.76184853814049702</c:v>
                </c:pt>
                <c:pt idx="90">
                  <c:v>0.89865568816008601</c:v>
                </c:pt>
                <c:pt idx="91">
                  <c:v>0.82569897657541302</c:v>
                </c:pt>
                <c:pt idx="92">
                  <c:v>0.81578146233035598</c:v>
                </c:pt>
                <c:pt idx="93">
                  <c:v>1.4127106598016499</c:v>
                </c:pt>
                <c:pt idx="94">
                  <c:v>1.54830658803445</c:v>
                </c:pt>
                <c:pt idx="95">
                  <c:v>1.6544716514017599</c:v>
                </c:pt>
                <c:pt idx="96">
                  <c:v>1.63446144780152</c:v>
                </c:pt>
                <c:pt idx="97">
                  <c:v>0.99198302794912196</c:v>
                </c:pt>
                <c:pt idx="98">
                  <c:v>0.74986553613104601</c:v>
                </c:pt>
                <c:pt idx="99">
                  <c:v>1.4028910515256501</c:v>
                </c:pt>
                <c:pt idx="100">
                  <c:v>3.73081295604642</c:v>
                </c:pt>
                <c:pt idx="101">
                  <c:v>1.49483859681136</c:v>
                </c:pt>
                <c:pt idx="102">
                  <c:v>1.09520324442049</c:v>
                </c:pt>
                <c:pt idx="103">
                  <c:v>1.5577911794461199</c:v>
                </c:pt>
                <c:pt idx="104">
                  <c:v>0.93656564310653201</c:v>
                </c:pt>
                <c:pt idx="105">
                  <c:v>0.92494549629243195</c:v>
                </c:pt>
                <c:pt idx="106">
                  <c:v>2.30818648759114</c:v>
                </c:pt>
                <c:pt idx="107">
                  <c:v>3.2546329591521301</c:v>
                </c:pt>
                <c:pt idx="108">
                  <c:v>1.95708169502089</c:v>
                </c:pt>
                <c:pt idx="109">
                  <c:v>2.7806223263708501</c:v>
                </c:pt>
                <c:pt idx="110">
                  <c:v>2.0359939665447899</c:v>
                </c:pt>
                <c:pt idx="111">
                  <c:v>0.99434574567304201</c:v>
                </c:pt>
                <c:pt idx="112">
                  <c:v>2.0302892170902398</c:v>
                </c:pt>
                <c:pt idx="113">
                  <c:v>3.0174767444535502</c:v>
                </c:pt>
                <c:pt idx="114">
                  <c:v>1.69311862886639</c:v>
                </c:pt>
                <c:pt idx="115">
                  <c:v>0.75569357862669095</c:v>
                </c:pt>
                <c:pt idx="116">
                  <c:v>0.84020192548681405</c:v>
                </c:pt>
                <c:pt idx="117">
                  <c:v>1.21221206567111</c:v>
                </c:pt>
                <c:pt idx="118">
                  <c:v>0.90180891164565302</c:v>
                </c:pt>
                <c:pt idx="119">
                  <c:v>1.0571941128807101</c:v>
                </c:pt>
                <c:pt idx="120">
                  <c:v>0.99233940215746397</c:v>
                </c:pt>
                <c:pt idx="121">
                  <c:v>1.4224349212151499</c:v>
                </c:pt>
                <c:pt idx="122">
                  <c:v>1.0438387472906601</c:v>
                </c:pt>
                <c:pt idx="123">
                  <c:v>1.38099039378095</c:v>
                </c:pt>
                <c:pt idx="124">
                  <c:v>1.57194798691379</c:v>
                </c:pt>
                <c:pt idx="125">
                  <c:v>1.19034080914727</c:v>
                </c:pt>
                <c:pt idx="126">
                  <c:v>1.3739348496349499</c:v>
                </c:pt>
                <c:pt idx="127">
                  <c:v>1.90025338781322</c:v>
                </c:pt>
                <c:pt idx="128">
                  <c:v>0.51217635370794601</c:v>
                </c:pt>
                <c:pt idx="129">
                  <c:v>0.97534331665128404</c:v>
                </c:pt>
                <c:pt idx="130">
                  <c:v>1.29088384128126</c:v>
                </c:pt>
                <c:pt idx="131">
                  <c:v>1.57889942764492</c:v>
                </c:pt>
                <c:pt idx="132">
                  <c:v>1.5477893741149999</c:v>
                </c:pt>
                <c:pt idx="133">
                  <c:v>1.5043582863870499</c:v>
                </c:pt>
                <c:pt idx="134">
                  <c:v>1.27098928990126</c:v>
                </c:pt>
                <c:pt idx="135">
                  <c:v>2.1271692813420899</c:v>
                </c:pt>
                <c:pt idx="136">
                  <c:v>1.8619654287395899</c:v>
                </c:pt>
                <c:pt idx="137">
                  <c:v>1.29387962807085</c:v>
                </c:pt>
                <c:pt idx="138">
                  <c:v>0.66029572658420799</c:v>
                </c:pt>
                <c:pt idx="139">
                  <c:v>0.98170326704066002</c:v>
                </c:pt>
                <c:pt idx="140">
                  <c:v>1.16619691302064</c:v>
                </c:pt>
                <c:pt idx="141">
                  <c:v>1.5555707735719</c:v>
                </c:pt>
                <c:pt idx="142">
                  <c:v>0.62131129303083199</c:v>
                </c:pt>
                <c:pt idx="143">
                  <c:v>1.5205616461187199</c:v>
                </c:pt>
                <c:pt idx="144">
                  <c:v>2.1749144203948201</c:v>
                </c:pt>
                <c:pt idx="145">
                  <c:v>2.49239190528594</c:v>
                </c:pt>
                <c:pt idx="146">
                  <c:v>2.4039071176308302</c:v>
                </c:pt>
                <c:pt idx="147">
                  <c:v>1.8935457028921301</c:v>
                </c:pt>
                <c:pt idx="148">
                  <c:v>1.02024332774527</c:v>
                </c:pt>
                <c:pt idx="149">
                  <c:v>1.4833847457376499</c:v>
                </c:pt>
                <c:pt idx="150">
                  <c:v>1.8572922081166601</c:v>
                </c:pt>
                <c:pt idx="151">
                  <c:v>1.1377206217715601</c:v>
                </c:pt>
                <c:pt idx="152">
                  <c:v>1.12922843067524</c:v>
                </c:pt>
                <c:pt idx="153">
                  <c:v>1.90850661618498</c:v>
                </c:pt>
                <c:pt idx="154">
                  <c:v>0.65181069583372797</c:v>
                </c:pt>
                <c:pt idx="155">
                  <c:v>1.62746648336959</c:v>
                </c:pt>
                <c:pt idx="156">
                  <c:v>1.1347877971988201</c:v>
                </c:pt>
                <c:pt idx="157">
                  <c:v>0.67515350757721704</c:v>
                </c:pt>
                <c:pt idx="158">
                  <c:v>1.0244439054402501</c:v>
                </c:pt>
                <c:pt idx="159">
                  <c:v>1.8512399055903399</c:v>
                </c:pt>
                <c:pt idx="160">
                  <c:v>3.2703930388121001</c:v>
                </c:pt>
                <c:pt idx="161">
                  <c:v>1.6036582332798399</c:v>
                </c:pt>
                <c:pt idx="162">
                  <c:v>1.68234425910574</c:v>
                </c:pt>
                <c:pt idx="163">
                  <c:v>4.4448044056805802</c:v>
                </c:pt>
                <c:pt idx="164">
                  <c:v>7.7642428604673999</c:v>
                </c:pt>
                <c:pt idx="165">
                  <c:v>2.9580964660883899</c:v>
                </c:pt>
                <c:pt idx="166">
                  <c:v>1.0901607139041001</c:v>
                </c:pt>
                <c:pt idx="167">
                  <c:v>1.75912791164473</c:v>
                </c:pt>
                <c:pt idx="168">
                  <c:v>2.0902255798271301</c:v>
                </c:pt>
                <c:pt idx="169">
                  <c:v>2.5321912112548102</c:v>
                </c:pt>
                <c:pt idx="170">
                  <c:v>2.49447944748783</c:v>
                </c:pt>
                <c:pt idx="171">
                  <c:v>2.2968992442351501</c:v>
                </c:pt>
                <c:pt idx="172">
                  <c:v>2.60579436983596</c:v>
                </c:pt>
                <c:pt idx="173">
                  <c:v>2.0549783584382801</c:v>
                </c:pt>
                <c:pt idx="174">
                  <c:v>4.1247901781627396</c:v>
                </c:pt>
                <c:pt idx="175">
                  <c:v>1.3330419316470701</c:v>
                </c:pt>
                <c:pt idx="176">
                  <c:v>4.2143191002955298</c:v>
                </c:pt>
                <c:pt idx="177">
                  <c:v>3.1354815688251598</c:v>
                </c:pt>
                <c:pt idx="178">
                  <c:v>1.98136740817848</c:v>
                </c:pt>
                <c:pt idx="179">
                  <c:v>2.5605636829705398</c:v>
                </c:pt>
                <c:pt idx="180">
                  <c:v>2.6857304082421201</c:v>
                </c:pt>
                <c:pt idx="181">
                  <c:v>5.1431702919048803</c:v>
                </c:pt>
                <c:pt idx="182">
                  <c:v>5.9104273821325899</c:v>
                </c:pt>
                <c:pt idx="183">
                  <c:v>6.4593802180125097</c:v>
                </c:pt>
                <c:pt idx="184">
                  <c:v>3.5197917393399201</c:v>
                </c:pt>
                <c:pt idx="185">
                  <c:v>2.8647113334912699</c:v>
                </c:pt>
                <c:pt idx="186">
                  <c:v>2.0289637462396399</c:v>
                </c:pt>
                <c:pt idx="187">
                  <c:v>2.9205840547238702</c:v>
                </c:pt>
                <c:pt idx="188">
                  <c:v>2.1118383940795402</c:v>
                </c:pt>
                <c:pt idx="189">
                  <c:v>2.03655710485106</c:v>
                </c:pt>
                <c:pt idx="190">
                  <c:v>1.9241930233495099</c:v>
                </c:pt>
                <c:pt idx="191">
                  <c:v>2.5345865608494802</c:v>
                </c:pt>
                <c:pt idx="192">
                  <c:v>1.95371718295277</c:v>
                </c:pt>
                <c:pt idx="193">
                  <c:v>6.0024144509472404</c:v>
                </c:pt>
                <c:pt idx="194">
                  <c:v>4.1363879511586097</c:v>
                </c:pt>
                <c:pt idx="195">
                  <c:v>3.1572422306687802</c:v>
                </c:pt>
                <c:pt idx="196">
                  <c:v>4.8044712470113904</c:v>
                </c:pt>
                <c:pt idx="197">
                  <c:v>12.291841381521699</c:v>
                </c:pt>
                <c:pt idx="198">
                  <c:v>2.2807753836346198</c:v>
                </c:pt>
                <c:pt idx="199">
                  <c:v>0.79082623443551903</c:v>
                </c:pt>
                <c:pt idx="200">
                  <c:v>3.5198065450796499</c:v>
                </c:pt>
                <c:pt idx="201">
                  <c:v>3.6523877021336899</c:v>
                </c:pt>
                <c:pt idx="202">
                  <c:v>1.1861831127260301</c:v>
                </c:pt>
                <c:pt idx="203">
                  <c:v>2.7650248031258502</c:v>
                </c:pt>
                <c:pt idx="204">
                  <c:v>3.1364937110781801</c:v>
                </c:pt>
                <c:pt idx="205">
                  <c:v>2.7795468324039798</c:v>
                </c:pt>
                <c:pt idx="206">
                  <c:v>1.2691639668714101</c:v>
                </c:pt>
                <c:pt idx="207">
                  <c:v>2.0026672824049698</c:v>
                </c:pt>
                <c:pt idx="208">
                  <c:v>3.6867562515237</c:v>
                </c:pt>
                <c:pt idx="209">
                  <c:v>2.5834647296831501</c:v>
                </c:pt>
                <c:pt idx="210">
                  <c:v>2.4357062560445</c:v>
                </c:pt>
                <c:pt idx="211">
                  <c:v>1.9781568506318099</c:v>
                </c:pt>
                <c:pt idx="212">
                  <c:v>1.87273461028472</c:v>
                </c:pt>
                <c:pt idx="213">
                  <c:v>2.6768316719536398</c:v>
                </c:pt>
                <c:pt idx="214">
                  <c:v>1.8460126848673</c:v>
                </c:pt>
                <c:pt idx="215">
                  <c:v>2.33380485779576</c:v>
                </c:pt>
                <c:pt idx="216">
                  <c:v>2.8813927582497301</c:v>
                </c:pt>
                <c:pt idx="217">
                  <c:v>2.13321686695333</c:v>
                </c:pt>
                <c:pt idx="218">
                  <c:v>2.22590088129791</c:v>
                </c:pt>
                <c:pt idx="219">
                  <c:v>2.2111754256507399</c:v>
                </c:pt>
                <c:pt idx="220">
                  <c:v>3.68793569309286</c:v>
                </c:pt>
                <c:pt idx="221">
                  <c:v>5.00973591026598</c:v>
                </c:pt>
                <c:pt idx="222">
                  <c:v>4.0638086708488599</c:v>
                </c:pt>
                <c:pt idx="223">
                  <c:v>1.1140456281822699</c:v>
                </c:pt>
                <c:pt idx="224">
                  <c:v>2.3935746098901398</c:v>
                </c:pt>
                <c:pt idx="225">
                  <c:v>4.9960640535047203</c:v>
                </c:pt>
                <c:pt idx="226">
                  <c:v>6.8357346108838604</c:v>
                </c:pt>
                <c:pt idx="227">
                  <c:v>3.5318950380976299</c:v>
                </c:pt>
                <c:pt idx="228">
                  <c:v>10.194405030350699</c:v>
                </c:pt>
                <c:pt idx="229">
                  <c:v>3.9685327686085499</c:v>
                </c:pt>
                <c:pt idx="230">
                  <c:v>2.0136205159555298</c:v>
                </c:pt>
                <c:pt idx="231">
                  <c:v>4.2776393235562198</c:v>
                </c:pt>
                <c:pt idx="232">
                  <c:v>2.5825421857795399</c:v>
                </c:pt>
                <c:pt idx="233">
                  <c:v>2.58358951770093</c:v>
                </c:pt>
                <c:pt idx="234">
                  <c:v>4.3875317608973301</c:v>
                </c:pt>
                <c:pt idx="235">
                  <c:v>6.7046232690760297</c:v>
                </c:pt>
                <c:pt idx="236">
                  <c:v>2.6918372792652998</c:v>
                </c:pt>
                <c:pt idx="237">
                  <c:v>2.8385332849376002</c:v>
                </c:pt>
                <c:pt idx="238">
                  <c:v>14.3118893297925</c:v>
                </c:pt>
                <c:pt idx="239">
                  <c:v>4.2549836056908603</c:v>
                </c:pt>
                <c:pt idx="240">
                  <c:v>4.4979431514553401</c:v>
                </c:pt>
                <c:pt idx="241">
                  <c:v>3.3896321736076498</c:v>
                </c:pt>
                <c:pt idx="242">
                  <c:v>4.0337827578778498</c:v>
                </c:pt>
                <c:pt idx="243">
                  <c:v>7.2529622715290998</c:v>
                </c:pt>
                <c:pt idx="244">
                  <c:v>5.9898801989966799</c:v>
                </c:pt>
                <c:pt idx="245">
                  <c:v>5.3443970918825796</c:v>
                </c:pt>
                <c:pt idx="246">
                  <c:v>7.1506495922631599</c:v>
                </c:pt>
                <c:pt idx="247">
                  <c:v>9.3019310808209106</c:v>
                </c:pt>
                <c:pt idx="248">
                  <c:v>6.5697135726371503</c:v>
                </c:pt>
                <c:pt idx="249">
                  <c:v>1.85742673928596</c:v>
                </c:pt>
                <c:pt idx="250">
                  <c:v>2.0047283223294801</c:v>
                </c:pt>
                <c:pt idx="251">
                  <c:v>3.1222132537422498</c:v>
                </c:pt>
                <c:pt idx="252">
                  <c:v>2.28850349575128</c:v>
                </c:pt>
                <c:pt idx="253">
                  <c:v>2.3062318074888402</c:v>
                </c:pt>
                <c:pt idx="254">
                  <c:v>8.3762926142344707</c:v>
                </c:pt>
                <c:pt idx="255">
                  <c:v>6.39863781094407</c:v>
                </c:pt>
                <c:pt idx="256">
                  <c:v>2.94664359366192</c:v>
                </c:pt>
                <c:pt idx="257">
                  <c:v>9.1798285202978693</c:v>
                </c:pt>
                <c:pt idx="258">
                  <c:v>7.8114578005241899</c:v>
                </c:pt>
                <c:pt idx="259">
                  <c:v>3.6869905520953301</c:v>
                </c:pt>
                <c:pt idx="260">
                  <c:v>4.8145660274498203</c:v>
                </c:pt>
                <c:pt idx="261">
                  <c:v>4.0567960505963097</c:v>
                </c:pt>
                <c:pt idx="262">
                  <c:v>4.62460110323482</c:v>
                </c:pt>
                <c:pt idx="263">
                  <c:v>4.4297101790454398</c:v>
                </c:pt>
                <c:pt idx="264">
                  <c:v>2.72138106537323</c:v>
                </c:pt>
                <c:pt idx="265">
                  <c:v>3.6882152254518301</c:v>
                </c:pt>
                <c:pt idx="266">
                  <c:v>8.4320918621405205</c:v>
                </c:pt>
                <c:pt idx="267">
                  <c:v>3.4869155568266699</c:v>
                </c:pt>
                <c:pt idx="268">
                  <c:v>3.07717178382872</c:v>
                </c:pt>
                <c:pt idx="269">
                  <c:v>1.68455148672116</c:v>
                </c:pt>
                <c:pt idx="270">
                  <c:v>3.2205968074207298</c:v>
                </c:pt>
                <c:pt idx="271">
                  <c:v>4.1140299627736399</c:v>
                </c:pt>
                <c:pt idx="272">
                  <c:v>1.8786700996930801</c:v>
                </c:pt>
                <c:pt idx="273">
                  <c:v>2.01967790207493</c:v>
                </c:pt>
                <c:pt idx="274">
                  <c:v>6.7556778852247001</c:v>
                </c:pt>
                <c:pt idx="275">
                  <c:v>2.5600421395893602</c:v>
                </c:pt>
                <c:pt idx="276">
                  <c:v>4.5475812702132101</c:v>
                </c:pt>
                <c:pt idx="277">
                  <c:v>4.0300329073604999</c:v>
                </c:pt>
                <c:pt idx="278">
                  <c:v>2.0418126030434398</c:v>
                </c:pt>
                <c:pt idx="279">
                  <c:v>4.5121435068382203</c:v>
                </c:pt>
                <c:pt idx="280">
                  <c:v>2.9036409710357201</c:v>
                </c:pt>
                <c:pt idx="281">
                  <c:v>5.22578204502397</c:v>
                </c:pt>
                <c:pt idx="282">
                  <c:v>4.8195388131780401</c:v>
                </c:pt>
                <c:pt idx="283">
                  <c:v>5.43378665267368</c:v>
                </c:pt>
                <c:pt idx="284">
                  <c:v>8.7069572590259305</c:v>
                </c:pt>
                <c:pt idx="285">
                  <c:v>20.7290089853946</c:v>
                </c:pt>
                <c:pt idx="286">
                  <c:v>5.3248880568946397</c:v>
                </c:pt>
                <c:pt idx="287">
                  <c:v>2.3316409051238298</c:v>
                </c:pt>
                <c:pt idx="288">
                  <c:v>3.37698781167951</c:v>
                </c:pt>
                <c:pt idx="289">
                  <c:v>4.8178522612205299</c:v>
                </c:pt>
                <c:pt idx="290">
                  <c:v>2.6637166126952301</c:v>
                </c:pt>
                <c:pt idx="291">
                  <c:v>1.83787326933472</c:v>
                </c:pt>
                <c:pt idx="292">
                  <c:v>2.4882677949523599</c:v>
                </c:pt>
                <c:pt idx="293">
                  <c:v>2.3301324545447302</c:v>
                </c:pt>
                <c:pt idx="294">
                  <c:v>4.4184026745644296</c:v>
                </c:pt>
                <c:pt idx="295">
                  <c:v>4.9689393726142201</c:v>
                </c:pt>
                <c:pt idx="296">
                  <c:v>3.5680899646261901</c:v>
                </c:pt>
                <c:pt idx="297">
                  <c:v>3.6838198507581201</c:v>
                </c:pt>
                <c:pt idx="298">
                  <c:v>2.3967586477682201</c:v>
                </c:pt>
                <c:pt idx="299">
                  <c:v>4.9418412776930696</c:v>
                </c:pt>
                <c:pt idx="300">
                  <c:v>5.6163310331721004</c:v>
                </c:pt>
                <c:pt idx="301">
                  <c:v>3.0285031550022499</c:v>
                </c:pt>
                <c:pt idx="302">
                  <c:v>2.6064355216309298</c:v>
                </c:pt>
                <c:pt idx="303">
                  <c:v>14.6803810883689</c:v>
                </c:pt>
                <c:pt idx="304">
                  <c:v>2.7151663896213498</c:v>
                </c:pt>
                <c:pt idx="305">
                  <c:v>4.0964809229693504</c:v>
                </c:pt>
                <c:pt idx="306">
                  <c:v>4.5026523144058697</c:v>
                </c:pt>
                <c:pt idx="307">
                  <c:v>5.3217151673659897</c:v>
                </c:pt>
                <c:pt idx="308">
                  <c:v>2.2484834048133302</c:v>
                </c:pt>
                <c:pt idx="309">
                  <c:v>2.5486531178108298</c:v>
                </c:pt>
                <c:pt idx="310">
                  <c:v>4.3208293008338003</c:v>
                </c:pt>
                <c:pt idx="311">
                  <c:v>5.1331717959908598</c:v>
                </c:pt>
                <c:pt idx="312">
                  <c:v>2.5383796514488499</c:v>
                </c:pt>
                <c:pt idx="313">
                  <c:v>3.3205580721135499</c:v>
                </c:pt>
                <c:pt idx="314">
                  <c:v>1.66463634241327</c:v>
                </c:pt>
                <c:pt idx="315">
                  <c:v>2.1473984218133899</c:v>
                </c:pt>
                <c:pt idx="316">
                  <c:v>4.2319877872275402</c:v>
                </c:pt>
                <c:pt idx="317">
                  <c:v>12.311865106716899</c:v>
                </c:pt>
                <c:pt idx="318">
                  <c:v>3.82840619535266</c:v>
                </c:pt>
                <c:pt idx="319">
                  <c:v>5.8551568956162896</c:v>
                </c:pt>
                <c:pt idx="320">
                  <c:v>4.7862842762376303</c:v>
                </c:pt>
                <c:pt idx="321">
                  <c:v>4.0078973940606097</c:v>
                </c:pt>
                <c:pt idx="322">
                  <c:v>4.37880551368574</c:v>
                </c:pt>
                <c:pt idx="323">
                  <c:v>3.1160335999864102</c:v>
                </c:pt>
                <c:pt idx="324">
                  <c:v>4.0091998413734196</c:v>
                </c:pt>
                <c:pt idx="325">
                  <c:v>3.9521756321804098</c:v>
                </c:pt>
                <c:pt idx="326">
                  <c:v>2.4562075935145602</c:v>
                </c:pt>
                <c:pt idx="327">
                  <c:v>2.1979354656008399</c:v>
                </c:pt>
                <c:pt idx="328">
                  <c:v>3.0637794724571599</c:v>
                </c:pt>
                <c:pt idx="329">
                  <c:v>2.3727027803217999</c:v>
                </c:pt>
                <c:pt idx="330">
                  <c:v>2.50366643040728</c:v>
                </c:pt>
                <c:pt idx="331">
                  <c:v>3.40376469033398</c:v>
                </c:pt>
                <c:pt idx="332">
                  <c:v>2.9641745971265001</c:v>
                </c:pt>
                <c:pt idx="333">
                  <c:v>2.2073684130996498</c:v>
                </c:pt>
                <c:pt idx="334">
                  <c:v>3.4935261658701999</c:v>
                </c:pt>
                <c:pt idx="335">
                  <c:v>6.9361869308267599</c:v>
                </c:pt>
                <c:pt idx="336">
                  <c:v>13.7630454347127</c:v>
                </c:pt>
                <c:pt idx="337">
                  <c:v>3.1631430266560399</c:v>
                </c:pt>
                <c:pt idx="338">
                  <c:v>3.98771451004133</c:v>
                </c:pt>
                <c:pt idx="339">
                  <c:v>7.0142888798673804</c:v>
                </c:pt>
                <c:pt idx="340">
                  <c:v>3.0730127785645101</c:v>
                </c:pt>
                <c:pt idx="341">
                  <c:v>2.1973063939392699</c:v>
                </c:pt>
                <c:pt idx="342">
                  <c:v>2.5756147517444599</c:v>
                </c:pt>
                <c:pt idx="343">
                  <c:v>3.7824515965018701</c:v>
                </c:pt>
                <c:pt idx="344">
                  <c:v>3.2072594189546799</c:v>
                </c:pt>
                <c:pt idx="345">
                  <c:v>2.8206867194583798</c:v>
                </c:pt>
                <c:pt idx="346">
                  <c:v>3.6292717387604299</c:v>
                </c:pt>
                <c:pt idx="347">
                  <c:v>4.0923674555997698</c:v>
                </c:pt>
                <c:pt idx="348">
                  <c:v>4.03433965329255</c:v>
                </c:pt>
                <c:pt idx="349">
                  <c:v>2.7776256938541901</c:v>
                </c:pt>
                <c:pt idx="350">
                  <c:v>2.9540080123183698</c:v>
                </c:pt>
                <c:pt idx="351">
                  <c:v>2.2558060715908601</c:v>
                </c:pt>
                <c:pt idx="352">
                  <c:v>2.8629573757943598</c:v>
                </c:pt>
                <c:pt idx="353">
                  <c:v>7.4956831702379096</c:v>
                </c:pt>
                <c:pt idx="354">
                  <c:v>6.6796182870457796</c:v>
                </c:pt>
                <c:pt idx="355">
                  <c:v>3.1915020525620998</c:v>
                </c:pt>
                <c:pt idx="356">
                  <c:v>3.8403849673374402</c:v>
                </c:pt>
                <c:pt idx="357">
                  <c:v>4.1504819399124901</c:v>
                </c:pt>
                <c:pt idx="358">
                  <c:v>5.5720496147979004</c:v>
                </c:pt>
                <c:pt idx="359">
                  <c:v>3.64227545842623</c:v>
                </c:pt>
                <c:pt idx="360">
                  <c:v>5.3842504756768204</c:v>
                </c:pt>
                <c:pt idx="361">
                  <c:v>4.0463574841054104</c:v>
                </c:pt>
                <c:pt idx="362">
                  <c:v>3.9568735984026802</c:v>
                </c:pt>
                <c:pt idx="363">
                  <c:v>7.45054334337871</c:v>
                </c:pt>
                <c:pt idx="364">
                  <c:v>4.5104620813588197</c:v>
                </c:pt>
                <c:pt idx="365">
                  <c:v>3.75227005154344</c:v>
                </c:pt>
                <c:pt idx="366">
                  <c:v>6.0092078521835601</c:v>
                </c:pt>
                <c:pt idx="367">
                  <c:v>5.2345203258037598</c:v>
                </c:pt>
                <c:pt idx="368">
                  <c:v>2.95796308747998</c:v>
                </c:pt>
                <c:pt idx="369">
                  <c:v>4.4963691130477503</c:v>
                </c:pt>
                <c:pt idx="370">
                  <c:v>3.1518493646469801</c:v>
                </c:pt>
                <c:pt idx="371">
                  <c:v>3.39836868303323</c:v>
                </c:pt>
                <c:pt idx="372">
                  <c:v>9.8745324631828009</c:v>
                </c:pt>
                <c:pt idx="373">
                  <c:v>5.8520432553766701</c:v>
                </c:pt>
                <c:pt idx="374">
                  <c:v>3.8227936325154799</c:v>
                </c:pt>
                <c:pt idx="375">
                  <c:v>1.9839008433933401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4F5E-4776-9D32-4190BDEC9B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16942863"/>
        <c:axId val="1116945359"/>
      </c:scatterChart>
      <c:valAx>
        <c:axId val="1294559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Frame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301836767"/>
        <c:crosses val="autoZero"/>
        <c:crossBetween val="midCat"/>
      </c:valAx>
      <c:valAx>
        <c:axId val="1301836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Number of pedestrians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294559791"/>
        <c:crosses val="autoZero"/>
        <c:crossBetween val="midCat"/>
      </c:valAx>
      <c:valAx>
        <c:axId val="1116945359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Nigiwai score per frame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0.00E+00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116942863"/>
        <c:crosses val="max"/>
        <c:crossBetween val="midCat"/>
      </c:valAx>
      <c:valAx>
        <c:axId val="111694286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169453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001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001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001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fixed_den_ped!$B$2</c:f>
              <c:strCache>
                <c:ptCount val="1"/>
                <c:pt idx="0">
                  <c:v>pass_num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fixed_den_ped!$A$3:$A$378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fixed_den_ped!$B$3:$B$378</c:f>
              <c:numCache>
                <c:formatCode>General</c:formatCode>
                <c:ptCount val="37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6</c:v>
                </c:pt>
                <c:pt idx="12">
                  <c:v>6</c:v>
                </c:pt>
                <c:pt idx="13">
                  <c:v>6</c:v>
                </c:pt>
                <c:pt idx="14">
                  <c:v>6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  <c:pt idx="24">
                  <c:v>10</c:v>
                </c:pt>
                <c:pt idx="25">
                  <c:v>12</c:v>
                </c:pt>
                <c:pt idx="26">
                  <c:v>12</c:v>
                </c:pt>
                <c:pt idx="27">
                  <c:v>12</c:v>
                </c:pt>
                <c:pt idx="28">
                  <c:v>12</c:v>
                </c:pt>
                <c:pt idx="29">
                  <c:v>12</c:v>
                </c:pt>
                <c:pt idx="30">
                  <c:v>14</c:v>
                </c:pt>
                <c:pt idx="31">
                  <c:v>14</c:v>
                </c:pt>
                <c:pt idx="32">
                  <c:v>14</c:v>
                </c:pt>
                <c:pt idx="33">
                  <c:v>14</c:v>
                </c:pt>
                <c:pt idx="34">
                  <c:v>14</c:v>
                </c:pt>
                <c:pt idx="35">
                  <c:v>16</c:v>
                </c:pt>
                <c:pt idx="36">
                  <c:v>16</c:v>
                </c:pt>
                <c:pt idx="37">
                  <c:v>16</c:v>
                </c:pt>
                <c:pt idx="38">
                  <c:v>16</c:v>
                </c:pt>
                <c:pt idx="39">
                  <c:v>16</c:v>
                </c:pt>
                <c:pt idx="40">
                  <c:v>18</c:v>
                </c:pt>
                <c:pt idx="41">
                  <c:v>18</c:v>
                </c:pt>
                <c:pt idx="42">
                  <c:v>18</c:v>
                </c:pt>
                <c:pt idx="43">
                  <c:v>18</c:v>
                </c:pt>
                <c:pt idx="44">
                  <c:v>18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22</c:v>
                </c:pt>
                <c:pt idx="52">
                  <c:v>22</c:v>
                </c:pt>
                <c:pt idx="53">
                  <c:v>22</c:v>
                </c:pt>
                <c:pt idx="54">
                  <c:v>22</c:v>
                </c:pt>
                <c:pt idx="55">
                  <c:v>22</c:v>
                </c:pt>
                <c:pt idx="56">
                  <c:v>24</c:v>
                </c:pt>
                <c:pt idx="57">
                  <c:v>24</c:v>
                </c:pt>
                <c:pt idx="58">
                  <c:v>24</c:v>
                </c:pt>
                <c:pt idx="59">
                  <c:v>24</c:v>
                </c:pt>
                <c:pt idx="60">
                  <c:v>24</c:v>
                </c:pt>
                <c:pt idx="61">
                  <c:v>26</c:v>
                </c:pt>
                <c:pt idx="62">
                  <c:v>26</c:v>
                </c:pt>
                <c:pt idx="63">
                  <c:v>26</c:v>
                </c:pt>
                <c:pt idx="64">
                  <c:v>26</c:v>
                </c:pt>
                <c:pt idx="65">
                  <c:v>26</c:v>
                </c:pt>
                <c:pt idx="66">
                  <c:v>28</c:v>
                </c:pt>
                <c:pt idx="67">
                  <c:v>28</c:v>
                </c:pt>
                <c:pt idx="68">
                  <c:v>28</c:v>
                </c:pt>
                <c:pt idx="69">
                  <c:v>28</c:v>
                </c:pt>
                <c:pt idx="70">
                  <c:v>28</c:v>
                </c:pt>
                <c:pt idx="71">
                  <c:v>30</c:v>
                </c:pt>
                <c:pt idx="72">
                  <c:v>30</c:v>
                </c:pt>
                <c:pt idx="73">
                  <c:v>30</c:v>
                </c:pt>
                <c:pt idx="74">
                  <c:v>30</c:v>
                </c:pt>
                <c:pt idx="75">
                  <c:v>30</c:v>
                </c:pt>
                <c:pt idx="76">
                  <c:v>32</c:v>
                </c:pt>
                <c:pt idx="77">
                  <c:v>32</c:v>
                </c:pt>
                <c:pt idx="78">
                  <c:v>32</c:v>
                </c:pt>
                <c:pt idx="79">
                  <c:v>32</c:v>
                </c:pt>
                <c:pt idx="80">
                  <c:v>32</c:v>
                </c:pt>
                <c:pt idx="81">
                  <c:v>34</c:v>
                </c:pt>
                <c:pt idx="82">
                  <c:v>34</c:v>
                </c:pt>
                <c:pt idx="83">
                  <c:v>34</c:v>
                </c:pt>
                <c:pt idx="84">
                  <c:v>34</c:v>
                </c:pt>
                <c:pt idx="85">
                  <c:v>34</c:v>
                </c:pt>
                <c:pt idx="86">
                  <c:v>36</c:v>
                </c:pt>
                <c:pt idx="87">
                  <c:v>36</c:v>
                </c:pt>
                <c:pt idx="88">
                  <c:v>36</c:v>
                </c:pt>
                <c:pt idx="89">
                  <c:v>36</c:v>
                </c:pt>
                <c:pt idx="90">
                  <c:v>36</c:v>
                </c:pt>
                <c:pt idx="91">
                  <c:v>38</c:v>
                </c:pt>
                <c:pt idx="92">
                  <c:v>38</c:v>
                </c:pt>
                <c:pt idx="93">
                  <c:v>38</c:v>
                </c:pt>
                <c:pt idx="94">
                  <c:v>38</c:v>
                </c:pt>
                <c:pt idx="95">
                  <c:v>38</c:v>
                </c:pt>
                <c:pt idx="96">
                  <c:v>40</c:v>
                </c:pt>
                <c:pt idx="97">
                  <c:v>40</c:v>
                </c:pt>
                <c:pt idx="98">
                  <c:v>40</c:v>
                </c:pt>
                <c:pt idx="99">
                  <c:v>40</c:v>
                </c:pt>
                <c:pt idx="100">
                  <c:v>40</c:v>
                </c:pt>
                <c:pt idx="101">
                  <c:v>42</c:v>
                </c:pt>
                <c:pt idx="102">
                  <c:v>42</c:v>
                </c:pt>
                <c:pt idx="103">
                  <c:v>42</c:v>
                </c:pt>
                <c:pt idx="104">
                  <c:v>42</c:v>
                </c:pt>
                <c:pt idx="105">
                  <c:v>42</c:v>
                </c:pt>
                <c:pt idx="106">
                  <c:v>44</c:v>
                </c:pt>
                <c:pt idx="107">
                  <c:v>44</c:v>
                </c:pt>
                <c:pt idx="108">
                  <c:v>44</c:v>
                </c:pt>
                <c:pt idx="109">
                  <c:v>44</c:v>
                </c:pt>
                <c:pt idx="110">
                  <c:v>44</c:v>
                </c:pt>
                <c:pt idx="111">
                  <c:v>46</c:v>
                </c:pt>
                <c:pt idx="112">
                  <c:v>46</c:v>
                </c:pt>
                <c:pt idx="113">
                  <c:v>46</c:v>
                </c:pt>
                <c:pt idx="114">
                  <c:v>46</c:v>
                </c:pt>
                <c:pt idx="115">
                  <c:v>46</c:v>
                </c:pt>
                <c:pt idx="116">
                  <c:v>48</c:v>
                </c:pt>
                <c:pt idx="117">
                  <c:v>48</c:v>
                </c:pt>
                <c:pt idx="118">
                  <c:v>48</c:v>
                </c:pt>
                <c:pt idx="119">
                  <c:v>48</c:v>
                </c:pt>
                <c:pt idx="120">
                  <c:v>48</c:v>
                </c:pt>
                <c:pt idx="121">
                  <c:v>50</c:v>
                </c:pt>
                <c:pt idx="122">
                  <c:v>50</c:v>
                </c:pt>
                <c:pt idx="123">
                  <c:v>50</c:v>
                </c:pt>
                <c:pt idx="124">
                  <c:v>50</c:v>
                </c:pt>
                <c:pt idx="125">
                  <c:v>50</c:v>
                </c:pt>
                <c:pt idx="126">
                  <c:v>52</c:v>
                </c:pt>
                <c:pt idx="127">
                  <c:v>52</c:v>
                </c:pt>
                <c:pt idx="128">
                  <c:v>52</c:v>
                </c:pt>
                <c:pt idx="129">
                  <c:v>52</c:v>
                </c:pt>
                <c:pt idx="130">
                  <c:v>52</c:v>
                </c:pt>
                <c:pt idx="131">
                  <c:v>54</c:v>
                </c:pt>
                <c:pt idx="132">
                  <c:v>54</c:v>
                </c:pt>
                <c:pt idx="133">
                  <c:v>54</c:v>
                </c:pt>
                <c:pt idx="134">
                  <c:v>54</c:v>
                </c:pt>
                <c:pt idx="135">
                  <c:v>54</c:v>
                </c:pt>
                <c:pt idx="136">
                  <c:v>56</c:v>
                </c:pt>
                <c:pt idx="137">
                  <c:v>56</c:v>
                </c:pt>
                <c:pt idx="138">
                  <c:v>56</c:v>
                </c:pt>
                <c:pt idx="139">
                  <c:v>56</c:v>
                </c:pt>
                <c:pt idx="140">
                  <c:v>56</c:v>
                </c:pt>
                <c:pt idx="141">
                  <c:v>58</c:v>
                </c:pt>
                <c:pt idx="142">
                  <c:v>58</c:v>
                </c:pt>
                <c:pt idx="143">
                  <c:v>58</c:v>
                </c:pt>
                <c:pt idx="144">
                  <c:v>58</c:v>
                </c:pt>
                <c:pt idx="145">
                  <c:v>58</c:v>
                </c:pt>
                <c:pt idx="146">
                  <c:v>60</c:v>
                </c:pt>
                <c:pt idx="147">
                  <c:v>60</c:v>
                </c:pt>
                <c:pt idx="148">
                  <c:v>60</c:v>
                </c:pt>
                <c:pt idx="149">
                  <c:v>60</c:v>
                </c:pt>
                <c:pt idx="150">
                  <c:v>60</c:v>
                </c:pt>
                <c:pt idx="151">
                  <c:v>62</c:v>
                </c:pt>
                <c:pt idx="152">
                  <c:v>62</c:v>
                </c:pt>
                <c:pt idx="153">
                  <c:v>62</c:v>
                </c:pt>
                <c:pt idx="154">
                  <c:v>62</c:v>
                </c:pt>
                <c:pt idx="155">
                  <c:v>62</c:v>
                </c:pt>
                <c:pt idx="156">
                  <c:v>64</c:v>
                </c:pt>
                <c:pt idx="157">
                  <c:v>64</c:v>
                </c:pt>
                <c:pt idx="158">
                  <c:v>64</c:v>
                </c:pt>
                <c:pt idx="159">
                  <c:v>64</c:v>
                </c:pt>
                <c:pt idx="160">
                  <c:v>64</c:v>
                </c:pt>
                <c:pt idx="161">
                  <c:v>66</c:v>
                </c:pt>
                <c:pt idx="162">
                  <c:v>66</c:v>
                </c:pt>
                <c:pt idx="163">
                  <c:v>66</c:v>
                </c:pt>
                <c:pt idx="164">
                  <c:v>66</c:v>
                </c:pt>
                <c:pt idx="165">
                  <c:v>66</c:v>
                </c:pt>
                <c:pt idx="166">
                  <c:v>68</c:v>
                </c:pt>
                <c:pt idx="167">
                  <c:v>68</c:v>
                </c:pt>
                <c:pt idx="168">
                  <c:v>68</c:v>
                </c:pt>
                <c:pt idx="169">
                  <c:v>68</c:v>
                </c:pt>
                <c:pt idx="170">
                  <c:v>68</c:v>
                </c:pt>
                <c:pt idx="171">
                  <c:v>70</c:v>
                </c:pt>
                <c:pt idx="172">
                  <c:v>70</c:v>
                </c:pt>
                <c:pt idx="173">
                  <c:v>70</c:v>
                </c:pt>
                <c:pt idx="174">
                  <c:v>70</c:v>
                </c:pt>
                <c:pt idx="175">
                  <c:v>70</c:v>
                </c:pt>
                <c:pt idx="176">
                  <c:v>72</c:v>
                </c:pt>
                <c:pt idx="177">
                  <c:v>72</c:v>
                </c:pt>
                <c:pt idx="178">
                  <c:v>72</c:v>
                </c:pt>
                <c:pt idx="179">
                  <c:v>72</c:v>
                </c:pt>
                <c:pt idx="180">
                  <c:v>72</c:v>
                </c:pt>
                <c:pt idx="181">
                  <c:v>74</c:v>
                </c:pt>
                <c:pt idx="182">
                  <c:v>74</c:v>
                </c:pt>
                <c:pt idx="183">
                  <c:v>74</c:v>
                </c:pt>
                <c:pt idx="184">
                  <c:v>74</c:v>
                </c:pt>
                <c:pt idx="185">
                  <c:v>74</c:v>
                </c:pt>
                <c:pt idx="186">
                  <c:v>76</c:v>
                </c:pt>
                <c:pt idx="187">
                  <c:v>76</c:v>
                </c:pt>
                <c:pt idx="188">
                  <c:v>76</c:v>
                </c:pt>
                <c:pt idx="189">
                  <c:v>76</c:v>
                </c:pt>
                <c:pt idx="190">
                  <c:v>78</c:v>
                </c:pt>
                <c:pt idx="191">
                  <c:v>78</c:v>
                </c:pt>
                <c:pt idx="192">
                  <c:v>78</c:v>
                </c:pt>
                <c:pt idx="193">
                  <c:v>78</c:v>
                </c:pt>
                <c:pt idx="194">
                  <c:v>78</c:v>
                </c:pt>
                <c:pt idx="195">
                  <c:v>80</c:v>
                </c:pt>
                <c:pt idx="196">
                  <c:v>80</c:v>
                </c:pt>
                <c:pt idx="197">
                  <c:v>80</c:v>
                </c:pt>
                <c:pt idx="198">
                  <c:v>80</c:v>
                </c:pt>
                <c:pt idx="199">
                  <c:v>80</c:v>
                </c:pt>
                <c:pt idx="200">
                  <c:v>82</c:v>
                </c:pt>
                <c:pt idx="201">
                  <c:v>82</c:v>
                </c:pt>
                <c:pt idx="202">
                  <c:v>82</c:v>
                </c:pt>
                <c:pt idx="203">
                  <c:v>82</c:v>
                </c:pt>
                <c:pt idx="204">
                  <c:v>82</c:v>
                </c:pt>
                <c:pt idx="205">
                  <c:v>84</c:v>
                </c:pt>
                <c:pt idx="206">
                  <c:v>84</c:v>
                </c:pt>
                <c:pt idx="207">
                  <c:v>84</c:v>
                </c:pt>
                <c:pt idx="208">
                  <c:v>84</c:v>
                </c:pt>
                <c:pt idx="209">
                  <c:v>84</c:v>
                </c:pt>
                <c:pt idx="210">
                  <c:v>86</c:v>
                </c:pt>
                <c:pt idx="211">
                  <c:v>86</c:v>
                </c:pt>
                <c:pt idx="212">
                  <c:v>86</c:v>
                </c:pt>
                <c:pt idx="213">
                  <c:v>86</c:v>
                </c:pt>
                <c:pt idx="214">
                  <c:v>86</c:v>
                </c:pt>
                <c:pt idx="215">
                  <c:v>88</c:v>
                </c:pt>
                <c:pt idx="216">
                  <c:v>88</c:v>
                </c:pt>
                <c:pt idx="217">
                  <c:v>88</c:v>
                </c:pt>
                <c:pt idx="218">
                  <c:v>88</c:v>
                </c:pt>
                <c:pt idx="219">
                  <c:v>88</c:v>
                </c:pt>
                <c:pt idx="220">
                  <c:v>90</c:v>
                </c:pt>
                <c:pt idx="221">
                  <c:v>90</c:v>
                </c:pt>
                <c:pt idx="222">
                  <c:v>90</c:v>
                </c:pt>
                <c:pt idx="223">
                  <c:v>90</c:v>
                </c:pt>
                <c:pt idx="224">
                  <c:v>90</c:v>
                </c:pt>
                <c:pt idx="225">
                  <c:v>92</c:v>
                </c:pt>
                <c:pt idx="226">
                  <c:v>92</c:v>
                </c:pt>
                <c:pt idx="227">
                  <c:v>92</c:v>
                </c:pt>
                <c:pt idx="228">
                  <c:v>92</c:v>
                </c:pt>
                <c:pt idx="229">
                  <c:v>92</c:v>
                </c:pt>
                <c:pt idx="230">
                  <c:v>94</c:v>
                </c:pt>
                <c:pt idx="231">
                  <c:v>94</c:v>
                </c:pt>
                <c:pt idx="232">
                  <c:v>94</c:v>
                </c:pt>
                <c:pt idx="233">
                  <c:v>94</c:v>
                </c:pt>
                <c:pt idx="234">
                  <c:v>94</c:v>
                </c:pt>
                <c:pt idx="235">
                  <c:v>96</c:v>
                </c:pt>
                <c:pt idx="236">
                  <c:v>96</c:v>
                </c:pt>
                <c:pt idx="237">
                  <c:v>96</c:v>
                </c:pt>
                <c:pt idx="238">
                  <c:v>96</c:v>
                </c:pt>
                <c:pt idx="239">
                  <c:v>96</c:v>
                </c:pt>
                <c:pt idx="240">
                  <c:v>98</c:v>
                </c:pt>
                <c:pt idx="241">
                  <c:v>98</c:v>
                </c:pt>
                <c:pt idx="242">
                  <c:v>98</c:v>
                </c:pt>
                <c:pt idx="243">
                  <c:v>98</c:v>
                </c:pt>
                <c:pt idx="244">
                  <c:v>98</c:v>
                </c:pt>
                <c:pt idx="245">
                  <c:v>100</c:v>
                </c:pt>
                <c:pt idx="246">
                  <c:v>100</c:v>
                </c:pt>
                <c:pt idx="247">
                  <c:v>100</c:v>
                </c:pt>
                <c:pt idx="248">
                  <c:v>100</c:v>
                </c:pt>
                <c:pt idx="249">
                  <c:v>100</c:v>
                </c:pt>
                <c:pt idx="250">
                  <c:v>100</c:v>
                </c:pt>
                <c:pt idx="251">
                  <c:v>100</c:v>
                </c:pt>
                <c:pt idx="252">
                  <c:v>100</c:v>
                </c:pt>
                <c:pt idx="253">
                  <c:v>100</c:v>
                </c:pt>
                <c:pt idx="254">
                  <c:v>100</c:v>
                </c:pt>
                <c:pt idx="255">
                  <c:v>100</c:v>
                </c:pt>
                <c:pt idx="256">
                  <c:v>100</c:v>
                </c:pt>
                <c:pt idx="257">
                  <c:v>100</c:v>
                </c:pt>
                <c:pt idx="258">
                  <c:v>100</c:v>
                </c:pt>
                <c:pt idx="259">
                  <c:v>100</c:v>
                </c:pt>
                <c:pt idx="260">
                  <c:v>100</c:v>
                </c:pt>
                <c:pt idx="261">
                  <c:v>100</c:v>
                </c:pt>
                <c:pt idx="262">
                  <c:v>100</c:v>
                </c:pt>
                <c:pt idx="263">
                  <c:v>100</c:v>
                </c:pt>
                <c:pt idx="264">
                  <c:v>100</c:v>
                </c:pt>
                <c:pt idx="265">
                  <c:v>100</c:v>
                </c:pt>
                <c:pt idx="266">
                  <c:v>100</c:v>
                </c:pt>
                <c:pt idx="267">
                  <c:v>100</c:v>
                </c:pt>
                <c:pt idx="268">
                  <c:v>100</c:v>
                </c:pt>
                <c:pt idx="269">
                  <c:v>100</c:v>
                </c:pt>
                <c:pt idx="270">
                  <c:v>100</c:v>
                </c:pt>
                <c:pt idx="271">
                  <c:v>100</c:v>
                </c:pt>
                <c:pt idx="272">
                  <c:v>100</c:v>
                </c:pt>
                <c:pt idx="273">
                  <c:v>100</c:v>
                </c:pt>
                <c:pt idx="274">
                  <c:v>100</c:v>
                </c:pt>
                <c:pt idx="275">
                  <c:v>100</c:v>
                </c:pt>
                <c:pt idx="276">
                  <c:v>100</c:v>
                </c:pt>
                <c:pt idx="277">
                  <c:v>100</c:v>
                </c:pt>
                <c:pt idx="278">
                  <c:v>100</c:v>
                </c:pt>
                <c:pt idx="279">
                  <c:v>100</c:v>
                </c:pt>
                <c:pt idx="280">
                  <c:v>100</c:v>
                </c:pt>
                <c:pt idx="281">
                  <c:v>100</c:v>
                </c:pt>
                <c:pt idx="282">
                  <c:v>100</c:v>
                </c:pt>
                <c:pt idx="283">
                  <c:v>100</c:v>
                </c:pt>
                <c:pt idx="284">
                  <c:v>100</c:v>
                </c:pt>
                <c:pt idx="285">
                  <c:v>100</c:v>
                </c:pt>
                <c:pt idx="286">
                  <c:v>100</c:v>
                </c:pt>
                <c:pt idx="287">
                  <c:v>100</c:v>
                </c:pt>
                <c:pt idx="288">
                  <c:v>100</c:v>
                </c:pt>
                <c:pt idx="289">
                  <c:v>100</c:v>
                </c:pt>
                <c:pt idx="290">
                  <c:v>100</c:v>
                </c:pt>
                <c:pt idx="291">
                  <c:v>100</c:v>
                </c:pt>
                <c:pt idx="292">
                  <c:v>100</c:v>
                </c:pt>
                <c:pt idx="293">
                  <c:v>100</c:v>
                </c:pt>
                <c:pt idx="294">
                  <c:v>100</c:v>
                </c:pt>
                <c:pt idx="295">
                  <c:v>100</c:v>
                </c:pt>
                <c:pt idx="296">
                  <c:v>100</c:v>
                </c:pt>
                <c:pt idx="297">
                  <c:v>100</c:v>
                </c:pt>
                <c:pt idx="298">
                  <c:v>100</c:v>
                </c:pt>
                <c:pt idx="299">
                  <c:v>100</c:v>
                </c:pt>
                <c:pt idx="300">
                  <c:v>100</c:v>
                </c:pt>
                <c:pt idx="301">
                  <c:v>100</c:v>
                </c:pt>
                <c:pt idx="302">
                  <c:v>100</c:v>
                </c:pt>
                <c:pt idx="303">
                  <c:v>100</c:v>
                </c:pt>
                <c:pt idx="304">
                  <c:v>100</c:v>
                </c:pt>
                <c:pt idx="305">
                  <c:v>100</c:v>
                </c:pt>
                <c:pt idx="306">
                  <c:v>100</c:v>
                </c:pt>
                <c:pt idx="307">
                  <c:v>100</c:v>
                </c:pt>
                <c:pt idx="308">
                  <c:v>100</c:v>
                </c:pt>
                <c:pt idx="309">
                  <c:v>100</c:v>
                </c:pt>
                <c:pt idx="310">
                  <c:v>100</c:v>
                </c:pt>
                <c:pt idx="311">
                  <c:v>100</c:v>
                </c:pt>
                <c:pt idx="312">
                  <c:v>100</c:v>
                </c:pt>
                <c:pt idx="313">
                  <c:v>100</c:v>
                </c:pt>
                <c:pt idx="314">
                  <c:v>100</c:v>
                </c:pt>
                <c:pt idx="315">
                  <c:v>100</c:v>
                </c:pt>
                <c:pt idx="316">
                  <c:v>100</c:v>
                </c:pt>
                <c:pt idx="317">
                  <c:v>100</c:v>
                </c:pt>
                <c:pt idx="318">
                  <c:v>100</c:v>
                </c:pt>
                <c:pt idx="319">
                  <c:v>100</c:v>
                </c:pt>
                <c:pt idx="320">
                  <c:v>100</c:v>
                </c:pt>
                <c:pt idx="321">
                  <c:v>100</c:v>
                </c:pt>
                <c:pt idx="322">
                  <c:v>100</c:v>
                </c:pt>
                <c:pt idx="323">
                  <c:v>100</c:v>
                </c:pt>
                <c:pt idx="324">
                  <c:v>100</c:v>
                </c:pt>
                <c:pt idx="325">
                  <c:v>100</c:v>
                </c:pt>
                <c:pt idx="326">
                  <c:v>100</c:v>
                </c:pt>
                <c:pt idx="327">
                  <c:v>100</c:v>
                </c:pt>
                <c:pt idx="328">
                  <c:v>100</c:v>
                </c:pt>
                <c:pt idx="329">
                  <c:v>100</c:v>
                </c:pt>
                <c:pt idx="330">
                  <c:v>100</c:v>
                </c:pt>
                <c:pt idx="331">
                  <c:v>100</c:v>
                </c:pt>
                <c:pt idx="332">
                  <c:v>100</c:v>
                </c:pt>
                <c:pt idx="333">
                  <c:v>100</c:v>
                </c:pt>
                <c:pt idx="334">
                  <c:v>100</c:v>
                </c:pt>
                <c:pt idx="335">
                  <c:v>100</c:v>
                </c:pt>
                <c:pt idx="336">
                  <c:v>100</c:v>
                </c:pt>
                <c:pt idx="337">
                  <c:v>100</c:v>
                </c:pt>
                <c:pt idx="338">
                  <c:v>100</c:v>
                </c:pt>
                <c:pt idx="339">
                  <c:v>100</c:v>
                </c:pt>
                <c:pt idx="340">
                  <c:v>100</c:v>
                </c:pt>
                <c:pt idx="341">
                  <c:v>100</c:v>
                </c:pt>
                <c:pt idx="342">
                  <c:v>100</c:v>
                </c:pt>
                <c:pt idx="343">
                  <c:v>100</c:v>
                </c:pt>
                <c:pt idx="344">
                  <c:v>100</c:v>
                </c:pt>
                <c:pt idx="345">
                  <c:v>100</c:v>
                </c:pt>
                <c:pt idx="346">
                  <c:v>100</c:v>
                </c:pt>
                <c:pt idx="347">
                  <c:v>100</c:v>
                </c:pt>
                <c:pt idx="348">
                  <c:v>100</c:v>
                </c:pt>
                <c:pt idx="349">
                  <c:v>100</c:v>
                </c:pt>
                <c:pt idx="350">
                  <c:v>100</c:v>
                </c:pt>
                <c:pt idx="351">
                  <c:v>100</c:v>
                </c:pt>
                <c:pt idx="352">
                  <c:v>100</c:v>
                </c:pt>
                <c:pt idx="353">
                  <c:v>100</c:v>
                </c:pt>
                <c:pt idx="354">
                  <c:v>100</c:v>
                </c:pt>
                <c:pt idx="355">
                  <c:v>100</c:v>
                </c:pt>
                <c:pt idx="356">
                  <c:v>100</c:v>
                </c:pt>
                <c:pt idx="357">
                  <c:v>100</c:v>
                </c:pt>
                <c:pt idx="358">
                  <c:v>100</c:v>
                </c:pt>
                <c:pt idx="359">
                  <c:v>100</c:v>
                </c:pt>
                <c:pt idx="360">
                  <c:v>100</c:v>
                </c:pt>
                <c:pt idx="361">
                  <c:v>100</c:v>
                </c:pt>
                <c:pt idx="362">
                  <c:v>100</c:v>
                </c:pt>
                <c:pt idx="363">
                  <c:v>100</c:v>
                </c:pt>
                <c:pt idx="364">
                  <c:v>100</c:v>
                </c:pt>
                <c:pt idx="365">
                  <c:v>100</c:v>
                </c:pt>
                <c:pt idx="366">
                  <c:v>100</c:v>
                </c:pt>
                <c:pt idx="367">
                  <c:v>100</c:v>
                </c:pt>
                <c:pt idx="368">
                  <c:v>100</c:v>
                </c:pt>
                <c:pt idx="369">
                  <c:v>100</c:v>
                </c:pt>
                <c:pt idx="370">
                  <c:v>100</c:v>
                </c:pt>
                <c:pt idx="371">
                  <c:v>100</c:v>
                </c:pt>
                <c:pt idx="372">
                  <c:v>100</c:v>
                </c:pt>
                <c:pt idx="373">
                  <c:v>100</c:v>
                </c:pt>
                <c:pt idx="374">
                  <c:v>100</c:v>
                </c:pt>
              </c:numCache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0-AF7B-4380-8ACE-8F3C066EE4E5}"/>
            </c:ext>
          </c:extLst>
        </c:ser>
        <c:ser>
          <c:idx val="2"/>
          <c:order val="2"/>
          <c:tx>
            <c:strRef>
              <c:f>fixed_den_ped!$C$2</c:f>
              <c:strCache>
                <c:ptCount val="1"/>
                <c:pt idx="0">
                  <c:v>shop_num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fixed_den_ped!$A$3:$A$378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fixed_den_ped!$C$3:$C$378</c:f>
              <c:numCache>
                <c:formatCode>General</c:formatCode>
                <c:ptCount val="37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6</c:v>
                </c:pt>
                <c:pt idx="12">
                  <c:v>6</c:v>
                </c:pt>
                <c:pt idx="13">
                  <c:v>6</c:v>
                </c:pt>
                <c:pt idx="14">
                  <c:v>6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  <c:pt idx="24">
                  <c:v>10</c:v>
                </c:pt>
                <c:pt idx="25">
                  <c:v>12</c:v>
                </c:pt>
                <c:pt idx="26">
                  <c:v>12</c:v>
                </c:pt>
                <c:pt idx="27">
                  <c:v>12</c:v>
                </c:pt>
                <c:pt idx="28">
                  <c:v>12</c:v>
                </c:pt>
                <c:pt idx="29">
                  <c:v>12</c:v>
                </c:pt>
                <c:pt idx="30">
                  <c:v>14</c:v>
                </c:pt>
                <c:pt idx="31">
                  <c:v>14</c:v>
                </c:pt>
                <c:pt idx="32">
                  <c:v>14</c:v>
                </c:pt>
                <c:pt idx="33">
                  <c:v>14</c:v>
                </c:pt>
                <c:pt idx="34">
                  <c:v>14</c:v>
                </c:pt>
                <c:pt idx="35">
                  <c:v>16</c:v>
                </c:pt>
                <c:pt idx="36">
                  <c:v>16</c:v>
                </c:pt>
                <c:pt idx="37">
                  <c:v>16</c:v>
                </c:pt>
                <c:pt idx="38">
                  <c:v>16</c:v>
                </c:pt>
                <c:pt idx="39">
                  <c:v>16</c:v>
                </c:pt>
                <c:pt idx="40">
                  <c:v>18</c:v>
                </c:pt>
                <c:pt idx="41">
                  <c:v>18</c:v>
                </c:pt>
                <c:pt idx="42">
                  <c:v>18</c:v>
                </c:pt>
                <c:pt idx="43">
                  <c:v>18</c:v>
                </c:pt>
                <c:pt idx="44">
                  <c:v>18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22</c:v>
                </c:pt>
                <c:pt idx="52">
                  <c:v>22</c:v>
                </c:pt>
                <c:pt idx="53">
                  <c:v>22</c:v>
                </c:pt>
                <c:pt idx="54">
                  <c:v>22</c:v>
                </c:pt>
                <c:pt idx="55">
                  <c:v>22</c:v>
                </c:pt>
                <c:pt idx="56">
                  <c:v>24</c:v>
                </c:pt>
                <c:pt idx="57">
                  <c:v>24</c:v>
                </c:pt>
                <c:pt idx="58">
                  <c:v>24</c:v>
                </c:pt>
                <c:pt idx="59">
                  <c:v>24</c:v>
                </c:pt>
                <c:pt idx="60">
                  <c:v>24</c:v>
                </c:pt>
                <c:pt idx="61">
                  <c:v>26</c:v>
                </c:pt>
                <c:pt idx="62">
                  <c:v>26</c:v>
                </c:pt>
                <c:pt idx="63">
                  <c:v>26</c:v>
                </c:pt>
                <c:pt idx="64">
                  <c:v>26</c:v>
                </c:pt>
                <c:pt idx="65">
                  <c:v>26</c:v>
                </c:pt>
                <c:pt idx="66">
                  <c:v>28</c:v>
                </c:pt>
                <c:pt idx="67">
                  <c:v>28</c:v>
                </c:pt>
                <c:pt idx="68">
                  <c:v>28</c:v>
                </c:pt>
                <c:pt idx="69">
                  <c:v>28</c:v>
                </c:pt>
                <c:pt idx="70">
                  <c:v>28</c:v>
                </c:pt>
                <c:pt idx="71">
                  <c:v>30</c:v>
                </c:pt>
                <c:pt idx="72">
                  <c:v>30</c:v>
                </c:pt>
                <c:pt idx="73">
                  <c:v>30</c:v>
                </c:pt>
                <c:pt idx="74">
                  <c:v>30</c:v>
                </c:pt>
                <c:pt idx="75">
                  <c:v>30</c:v>
                </c:pt>
                <c:pt idx="76">
                  <c:v>32</c:v>
                </c:pt>
                <c:pt idx="77">
                  <c:v>32</c:v>
                </c:pt>
                <c:pt idx="78">
                  <c:v>32</c:v>
                </c:pt>
                <c:pt idx="79">
                  <c:v>32</c:v>
                </c:pt>
                <c:pt idx="80">
                  <c:v>32</c:v>
                </c:pt>
                <c:pt idx="81">
                  <c:v>34</c:v>
                </c:pt>
                <c:pt idx="82">
                  <c:v>34</c:v>
                </c:pt>
                <c:pt idx="83">
                  <c:v>34</c:v>
                </c:pt>
                <c:pt idx="84">
                  <c:v>34</c:v>
                </c:pt>
                <c:pt idx="85">
                  <c:v>34</c:v>
                </c:pt>
                <c:pt idx="86">
                  <c:v>36</c:v>
                </c:pt>
                <c:pt idx="87">
                  <c:v>36</c:v>
                </c:pt>
                <c:pt idx="88">
                  <c:v>36</c:v>
                </c:pt>
                <c:pt idx="89">
                  <c:v>36</c:v>
                </c:pt>
                <c:pt idx="90">
                  <c:v>36</c:v>
                </c:pt>
                <c:pt idx="91">
                  <c:v>38</c:v>
                </c:pt>
                <c:pt idx="92">
                  <c:v>38</c:v>
                </c:pt>
                <c:pt idx="93">
                  <c:v>38</c:v>
                </c:pt>
                <c:pt idx="94">
                  <c:v>38</c:v>
                </c:pt>
                <c:pt idx="95">
                  <c:v>38</c:v>
                </c:pt>
                <c:pt idx="96">
                  <c:v>40</c:v>
                </c:pt>
                <c:pt idx="97">
                  <c:v>40</c:v>
                </c:pt>
                <c:pt idx="98">
                  <c:v>40</c:v>
                </c:pt>
                <c:pt idx="99">
                  <c:v>40</c:v>
                </c:pt>
                <c:pt idx="100">
                  <c:v>40</c:v>
                </c:pt>
                <c:pt idx="101">
                  <c:v>42</c:v>
                </c:pt>
                <c:pt idx="102">
                  <c:v>42</c:v>
                </c:pt>
                <c:pt idx="103">
                  <c:v>42</c:v>
                </c:pt>
                <c:pt idx="104">
                  <c:v>42</c:v>
                </c:pt>
                <c:pt idx="105">
                  <c:v>42</c:v>
                </c:pt>
                <c:pt idx="106">
                  <c:v>44</c:v>
                </c:pt>
                <c:pt idx="107">
                  <c:v>44</c:v>
                </c:pt>
                <c:pt idx="108">
                  <c:v>44</c:v>
                </c:pt>
                <c:pt idx="109">
                  <c:v>44</c:v>
                </c:pt>
                <c:pt idx="110">
                  <c:v>44</c:v>
                </c:pt>
                <c:pt idx="111">
                  <c:v>46</c:v>
                </c:pt>
                <c:pt idx="112">
                  <c:v>46</c:v>
                </c:pt>
                <c:pt idx="113">
                  <c:v>46</c:v>
                </c:pt>
                <c:pt idx="114">
                  <c:v>46</c:v>
                </c:pt>
                <c:pt idx="115">
                  <c:v>46</c:v>
                </c:pt>
                <c:pt idx="116">
                  <c:v>48</c:v>
                </c:pt>
                <c:pt idx="117">
                  <c:v>48</c:v>
                </c:pt>
                <c:pt idx="118">
                  <c:v>48</c:v>
                </c:pt>
                <c:pt idx="119">
                  <c:v>48</c:v>
                </c:pt>
                <c:pt idx="120">
                  <c:v>48</c:v>
                </c:pt>
                <c:pt idx="121">
                  <c:v>50</c:v>
                </c:pt>
                <c:pt idx="122">
                  <c:v>50</c:v>
                </c:pt>
                <c:pt idx="123">
                  <c:v>50</c:v>
                </c:pt>
                <c:pt idx="124">
                  <c:v>50</c:v>
                </c:pt>
                <c:pt idx="125">
                  <c:v>50</c:v>
                </c:pt>
                <c:pt idx="126">
                  <c:v>52</c:v>
                </c:pt>
                <c:pt idx="127">
                  <c:v>52</c:v>
                </c:pt>
                <c:pt idx="128">
                  <c:v>52</c:v>
                </c:pt>
                <c:pt idx="129">
                  <c:v>52</c:v>
                </c:pt>
                <c:pt idx="130">
                  <c:v>52</c:v>
                </c:pt>
                <c:pt idx="131">
                  <c:v>54</c:v>
                </c:pt>
                <c:pt idx="132">
                  <c:v>54</c:v>
                </c:pt>
                <c:pt idx="133">
                  <c:v>54</c:v>
                </c:pt>
                <c:pt idx="134">
                  <c:v>54</c:v>
                </c:pt>
                <c:pt idx="135">
                  <c:v>54</c:v>
                </c:pt>
                <c:pt idx="136">
                  <c:v>56</c:v>
                </c:pt>
                <c:pt idx="137">
                  <c:v>56</c:v>
                </c:pt>
                <c:pt idx="138">
                  <c:v>56</c:v>
                </c:pt>
                <c:pt idx="139">
                  <c:v>56</c:v>
                </c:pt>
                <c:pt idx="140">
                  <c:v>56</c:v>
                </c:pt>
                <c:pt idx="141">
                  <c:v>58</c:v>
                </c:pt>
                <c:pt idx="142">
                  <c:v>58</c:v>
                </c:pt>
                <c:pt idx="143">
                  <c:v>58</c:v>
                </c:pt>
                <c:pt idx="144">
                  <c:v>58</c:v>
                </c:pt>
                <c:pt idx="145">
                  <c:v>58</c:v>
                </c:pt>
                <c:pt idx="146">
                  <c:v>60</c:v>
                </c:pt>
                <c:pt idx="147">
                  <c:v>60</c:v>
                </c:pt>
                <c:pt idx="148">
                  <c:v>60</c:v>
                </c:pt>
                <c:pt idx="149">
                  <c:v>60</c:v>
                </c:pt>
                <c:pt idx="150">
                  <c:v>60</c:v>
                </c:pt>
                <c:pt idx="151">
                  <c:v>62</c:v>
                </c:pt>
                <c:pt idx="152">
                  <c:v>62</c:v>
                </c:pt>
                <c:pt idx="153">
                  <c:v>62</c:v>
                </c:pt>
                <c:pt idx="154">
                  <c:v>62</c:v>
                </c:pt>
                <c:pt idx="155">
                  <c:v>62</c:v>
                </c:pt>
                <c:pt idx="156">
                  <c:v>64</c:v>
                </c:pt>
                <c:pt idx="157">
                  <c:v>64</c:v>
                </c:pt>
                <c:pt idx="158">
                  <c:v>64</c:v>
                </c:pt>
                <c:pt idx="159">
                  <c:v>64</c:v>
                </c:pt>
                <c:pt idx="160">
                  <c:v>64</c:v>
                </c:pt>
                <c:pt idx="161">
                  <c:v>66</c:v>
                </c:pt>
                <c:pt idx="162">
                  <c:v>66</c:v>
                </c:pt>
                <c:pt idx="163">
                  <c:v>66</c:v>
                </c:pt>
                <c:pt idx="164">
                  <c:v>66</c:v>
                </c:pt>
                <c:pt idx="165">
                  <c:v>66</c:v>
                </c:pt>
                <c:pt idx="166">
                  <c:v>68</c:v>
                </c:pt>
                <c:pt idx="167">
                  <c:v>68</c:v>
                </c:pt>
                <c:pt idx="168">
                  <c:v>68</c:v>
                </c:pt>
                <c:pt idx="169">
                  <c:v>68</c:v>
                </c:pt>
                <c:pt idx="170">
                  <c:v>68</c:v>
                </c:pt>
                <c:pt idx="171">
                  <c:v>70</c:v>
                </c:pt>
                <c:pt idx="172">
                  <c:v>70</c:v>
                </c:pt>
                <c:pt idx="173">
                  <c:v>70</c:v>
                </c:pt>
                <c:pt idx="174">
                  <c:v>70</c:v>
                </c:pt>
                <c:pt idx="175">
                  <c:v>70</c:v>
                </c:pt>
                <c:pt idx="176">
                  <c:v>72</c:v>
                </c:pt>
                <c:pt idx="177">
                  <c:v>72</c:v>
                </c:pt>
                <c:pt idx="178">
                  <c:v>72</c:v>
                </c:pt>
                <c:pt idx="179">
                  <c:v>72</c:v>
                </c:pt>
                <c:pt idx="180">
                  <c:v>72</c:v>
                </c:pt>
                <c:pt idx="181">
                  <c:v>74</c:v>
                </c:pt>
                <c:pt idx="182">
                  <c:v>74</c:v>
                </c:pt>
                <c:pt idx="183">
                  <c:v>74</c:v>
                </c:pt>
                <c:pt idx="184">
                  <c:v>74</c:v>
                </c:pt>
                <c:pt idx="185">
                  <c:v>74</c:v>
                </c:pt>
                <c:pt idx="186">
                  <c:v>76</c:v>
                </c:pt>
                <c:pt idx="187">
                  <c:v>76</c:v>
                </c:pt>
                <c:pt idx="188">
                  <c:v>76</c:v>
                </c:pt>
                <c:pt idx="189">
                  <c:v>76</c:v>
                </c:pt>
                <c:pt idx="190">
                  <c:v>78</c:v>
                </c:pt>
                <c:pt idx="191">
                  <c:v>78</c:v>
                </c:pt>
                <c:pt idx="192">
                  <c:v>78</c:v>
                </c:pt>
                <c:pt idx="193">
                  <c:v>78</c:v>
                </c:pt>
                <c:pt idx="194">
                  <c:v>78</c:v>
                </c:pt>
                <c:pt idx="195">
                  <c:v>80</c:v>
                </c:pt>
                <c:pt idx="196">
                  <c:v>80</c:v>
                </c:pt>
                <c:pt idx="197">
                  <c:v>80</c:v>
                </c:pt>
                <c:pt idx="198">
                  <c:v>80</c:v>
                </c:pt>
                <c:pt idx="199">
                  <c:v>80</c:v>
                </c:pt>
                <c:pt idx="200">
                  <c:v>82</c:v>
                </c:pt>
                <c:pt idx="201">
                  <c:v>82</c:v>
                </c:pt>
                <c:pt idx="202">
                  <c:v>82</c:v>
                </c:pt>
                <c:pt idx="203">
                  <c:v>82</c:v>
                </c:pt>
                <c:pt idx="204">
                  <c:v>82</c:v>
                </c:pt>
                <c:pt idx="205">
                  <c:v>84</c:v>
                </c:pt>
                <c:pt idx="206">
                  <c:v>84</c:v>
                </c:pt>
                <c:pt idx="207">
                  <c:v>84</c:v>
                </c:pt>
                <c:pt idx="208">
                  <c:v>84</c:v>
                </c:pt>
                <c:pt idx="209">
                  <c:v>84</c:v>
                </c:pt>
                <c:pt idx="210">
                  <c:v>86</c:v>
                </c:pt>
                <c:pt idx="211">
                  <c:v>86</c:v>
                </c:pt>
                <c:pt idx="212">
                  <c:v>86</c:v>
                </c:pt>
                <c:pt idx="213">
                  <c:v>86</c:v>
                </c:pt>
                <c:pt idx="214">
                  <c:v>86</c:v>
                </c:pt>
                <c:pt idx="215">
                  <c:v>88</c:v>
                </c:pt>
                <c:pt idx="216">
                  <c:v>88</c:v>
                </c:pt>
                <c:pt idx="217">
                  <c:v>88</c:v>
                </c:pt>
                <c:pt idx="218">
                  <c:v>88</c:v>
                </c:pt>
                <c:pt idx="219">
                  <c:v>88</c:v>
                </c:pt>
                <c:pt idx="220">
                  <c:v>90</c:v>
                </c:pt>
                <c:pt idx="221">
                  <c:v>90</c:v>
                </c:pt>
                <c:pt idx="222">
                  <c:v>90</c:v>
                </c:pt>
                <c:pt idx="223">
                  <c:v>90</c:v>
                </c:pt>
                <c:pt idx="224">
                  <c:v>90</c:v>
                </c:pt>
                <c:pt idx="225">
                  <c:v>92</c:v>
                </c:pt>
                <c:pt idx="226">
                  <c:v>92</c:v>
                </c:pt>
                <c:pt idx="227">
                  <c:v>92</c:v>
                </c:pt>
                <c:pt idx="228">
                  <c:v>92</c:v>
                </c:pt>
                <c:pt idx="229">
                  <c:v>92</c:v>
                </c:pt>
                <c:pt idx="230">
                  <c:v>94</c:v>
                </c:pt>
                <c:pt idx="231">
                  <c:v>94</c:v>
                </c:pt>
                <c:pt idx="232">
                  <c:v>94</c:v>
                </c:pt>
                <c:pt idx="233">
                  <c:v>94</c:v>
                </c:pt>
                <c:pt idx="234">
                  <c:v>94</c:v>
                </c:pt>
                <c:pt idx="235">
                  <c:v>96</c:v>
                </c:pt>
                <c:pt idx="236">
                  <c:v>96</c:v>
                </c:pt>
                <c:pt idx="237">
                  <c:v>96</c:v>
                </c:pt>
                <c:pt idx="238">
                  <c:v>96</c:v>
                </c:pt>
                <c:pt idx="239">
                  <c:v>96</c:v>
                </c:pt>
                <c:pt idx="240">
                  <c:v>98</c:v>
                </c:pt>
                <c:pt idx="241">
                  <c:v>98</c:v>
                </c:pt>
                <c:pt idx="242">
                  <c:v>98</c:v>
                </c:pt>
                <c:pt idx="243">
                  <c:v>98</c:v>
                </c:pt>
                <c:pt idx="244">
                  <c:v>98</c:v>
                </c:pt>
                <c:pt idx="245">
                  <c:v>100</c:v>
                </c:pt>
                <c:pt idx="246">
                  <c:v>100</c:v>
                </c:pt>
                <c:pt idx="247">
                  <c:v>100</c:v>
                </c:pt>
                <c:pt idx="248">
                  <c:v>100</c:v>
                </c:pt>
                <c:pt idx="249">
                  <c:v>100</c:v>
                </c:pt>
                <c:pt idx="250">
                  <c:v>100</c:v>
                </c:pt>
                <c:pt idx="251">
                  <c:v>100</c:v>
                </c:pt>
                <c:pt idx="252">
                  <c:v>100</c:v>
                </c:pt>
                <c:pt idx="253">
                  <c:v>100</c:v>
                </c:pt>
                <c:pt idx="254">
                  <c:v>100</c:v>
                </c:pt>
                <c:pt idx="255">
                  <c:v>100</c:v>
                </c:pt>
                <c:pt idx="256">
                  <c:v>100</c:v>
                </c:pt>
                <c:pt idx="257">
                  <c:v>100</c:v>
                </c:pt>
                <c:pt idx="258">
                  <c:v>100</c:v>
                </c:pt>
                <c:pt idx="259">
                  <c:v>100</c:v>
                </c:pt>
                <c:pt idx="260">
                  <c:v>100</c:v>
                </c:pt>
                <c:pt idx="261">
                  <c:v>100</c:v>
                </c:pt>
                <c:pt idx="262">
                  <c:v>100</c:v>
                </c:pt>
                <c:pt idx="263">
                  <c:v>100</c:v>
                </c:pt>
                <c:pt idx="264">
                  <c:v>100</c:v>
                </c:pt>
                <c:pt idx="265">
                  <c:v>100</c:v>
                </c:pt>
                <c:pt idx="266">
                  <c:v>100</c:v>
                </c:pt>
                <c:pt idx="267">
                  <c:v>100</c:v>
                </c:pt>
                <c:pt idx="268">
                  <c:v>100</c:v>
                </c:pt>
                <c:pt idx="269">
                  <c:v>100</c:v>
                </c:pt>
                <c:pt idx="270">
                  <c:v>100</c:v>
                </c:pt>
                <c:pt idx="271">
                  <c:v>100</c:v>
                </c:pt>
                <c:pt idx="272">
                  <c:v>100</c:v>
                </c:pt>
                <c:pt idx="273">
                  <c:v>100</c:v>
                </c:pt>
                <c:pt idx="274">
                  <c:v>100</c:v>
                </c:pt>
                <c:pt idx="275">
                  <c:v>100</c:v>
                </c:pt>
                <c:pt idx="276">
                  <c:v>100</c:v>
                </c:pt>
                <c:pt idx="277">
                  <c:v>100</c:v>
                </c:pt>
                <c:pt idx="278">
                  <c:v>100</c:v>
                </c:pt>
                <c:pt idx="279">
                  <c:v>100</c:v>
                </c:pt>
                <c:pt idx="280">
                  <c:v>100</c:v>
                </c:pt>
                <c:pt idx="281">
                  <c:v>100</c:v>
                </c:pt>
                <c:pt idx="282">
                  <c:v>100</c:v>
                </c:pt>
                <c:pt idx="283">
                  <c:v>100</c:v>
                </c:pt>
                <c:pt idx="284">
                  <c:v>100</c:v>
                </c:pt>
                <c:pt idx="285">
                  <c:v>100</c:v>
                </c:pt>
                <c:pt idx="286">
                  <c:v>100</c:v>
                </c:pt>
                <c:pt idx="287">
                  <c:v>100</c:v>
                </c:pt>
                <c:pt idx="288">
                  <c:v>100</c:v>
                </c:pt>
                <c:pt idx="289">
                  <c:v>100</c:v>
                </c:pt>
                <c:pt idx="290">
                  <c:v>100</c:v>
                </c:pt>
                <c:pt idx="291">
                  <c:v>100</c:v>
                </c:pt>
                <c:pt idx="292">
                  <c:v>100</c:v>
                </c:pt>
                <c:pt idx="293">
                  <c:v>100</c:v>
                </c:pt>
                <c:pt idx="294">
                  <c:v>100</c:v>
                </c:pt>
                <c:pt idx="295">
                  <c:v>100</c:v>
                </c:pt>
                <c:pt idx="296">
                  <c:v>100</c:v>
                </c:pt>
                <c:pt idx="297">
                  <c:v>100</c:v>
                </c:pt>
                <c:pt idx="298">
                  <c:v>100</c:v>
                </c:pt>
                <c:pt idx="299">
                  <c:v>100</c:v>
                </c:pt>
                <c:pt idx="300">
                  <c:v>100</c:v>
                </c:pt>
                <c:pt idx="301">
                  <c:v>100</c:v>
                </c:pt>
                <c:pt idx="302">
                  <c:v>100</c:v>
                </c:pt>
                <c:pt idx="303">
                  <c:v>100</c:v>
                </c:pt>
                <c:pt idx="304">
                  <c:v>100</c:v>
                </c:pt>
                <c:pt idx="305">
                  <c:v>100</c:v>
                </c:pt>
                <c:pt idx="306">
                  <c:v>100</c:v>
                </c:pt>
                <c:pt idx="307">
                  <c:v>100</c:v>
                </c:pt>
                <c:pt idx="308">
                  <c:v>100</c:v>
                </c:pt>
                <c:pt idx="309">
                  <c:v>100</c:v>
                </c:pt>
                <c:pt idx="310">
                  <c:v>100</c:v>
                </c:pt>
                <c:pt idx="311">
                  <c:v>100</c:v>
                </c:pt>
                <c:pt idx="312">
                  <c:v>100</c:v>
                </c:pt>
                <c:pt idx="313">
                  <c:v>100</c:v>
                </c:pt>
                <c:pt idx="314">
                  <c:v>100</c:v>
                </c:pt>
                <c:pt idx="315">
                  <c:v>100</c:v>
                </c:pt>
                <c:pt idx="316">
                  <c:v>100</c:v>
                </c:pt>
                <c:pt idx="317">
                  <c:v>100</c:v>
                </c:pt>
                <c:pt idx="318">
                  <c:v>100</c:v>
                </c:pt>
                <c:pt idx="319">
                  <c:v>100</c:v>
                </c:pt>
                <c:pt idx="320">
                  <c:v>100</c:v>
                </c:pt>
                <c:pt idx="321">
                  <c:v>100</c:v>
                </c:pt>
                <c:pt idx="322">
                  <c:v>100</c:v>
                </c:pt>
                <c:pt idx="323">
                  <c:v>100</c:v>
                </c:pt>
                <c:pt idx="324">
                  <c:v>100</c:v>
                </c:pt>
                <c:pt idx="325">
                  <c:v>100</c:v>
                </c:pt>
                <c:pt idx="326">
                  <c:v>100</c:v>
                </c:pt>
                <c:pt idx="327">
                  <c:v>100</c:v>
                </c:pt>
                <c:pt idx="328">
                  <c:v>100</c:v>
                </c:pt>
                <c:pt idx="329">
                  <c:v>100</c:v>
                </c:pt>
                <c:pt idx="330">
                  <c:v>100</c:v>
                </c:pt>
                <c:pt idx="331">
                  <c:v>100</c:v>
                </c:pt>
                <c:pt idx="332">
                  <c:v>100</c:v>
                </c:pt>
                <c:pt idx="333">
                  <c:v>100</c:v>
                </c:pt>
                <c:pt idx="334">
                  <c:v>100</c:v>
                </c:pt>
                <c:pt idx="335">
                  <c:v>100</c:v>
                </c:pt>
                <c:pt idx="336">
                  <c:v>100</c:v>
                </c:pt>
                <c:pt idx="337">
                  <c:v>100</c:v>
                </c:pt>
                <c:pt idx="338">
                  <c:v>100</c:v>
                </c:pt>
                <c:pt idx="339">
                  <c:v>100</c:v>
                </c:pt>
                <c:pt idx="340">
                  <c:v>100</c:v>
                </c:pt>
                <c:pt idx="341">
                  <c:v>100</c:v>
                </c:pt>
                <c:pt idx="342">
                  <c:v>100</c:v>
                </c:pt>
                <c:pt idx="343">
                  <c:v>100</c:v>
                </c:pt>
                <c:pt idx="344">
                  <c:v>100</c:v>
                </c:pt>
                <c:pt idx="345">
                  <c:v>100</c:v>
                </c:pt>
                <c:pt idx="346">
                  <c:v>100</c:v>
                </c:pt>
                <c:pt idx="347">
                  <c:v>100</c:v>
                </c:pt>
                <c:pt idx="348">
                  <c:v>100</c:v>
                </c:pt>
                <c:pt idx="349">
                  <c:v>100</c:v>
                </c:pt>
                <c:pt idx="350">
                  <c:v>100</c:v>
                </c:pt>
                <c:pt idx="351">
                  <c:v>100</c:v>
                </c:pt>
                <c:pt idx="352">
                  <c:v>100</c:v>
                </c:pt>
                <c:pt idx="353">
                  <c:v>100</c:v>
                </c:pt>
                <c:pt idx="354">
                  <c:v>100</c:v>
                </c:pt>
                <c:pt idx="355">
                  <c:v>100</c:v>
                </c:pt>
                <c:pt idx="356">
                  <c:v>100</c:v>
                </c:pt>
                <c:pt idx="357">
                  <c:v>100</c:v>
                </c:pt>
                <c:pt idx="358">
                  <c:v>100</c:v>
                </c:pt>
                <c:pt idx="359">
                  <c:v>100</c:v>
                </c:pt>
                <c:pt idx="360">
                  <c:v>100</c:v>
                </c:pt>
                <c:pt idx="361">
                  <c:v>100</c:v>
                </c:pt>
                <c:pt idx="362">
                  <c:v>100</c:v>
                </c:pt>
                <c:pt idx="363">
                  <c:v>100</c:v>
                </c:pt>
                <c:pt idx="364">
                  <c:v>100</c:v>
                </c:pt>
                <c:pt idx="365">
                  <c:v>100</c:v>
                </c:pt>
                <c:pt idx="366">
                  <c:v>100</c:v>
                </c:pt>
                <c:pt idx="367">
                  <c:v>100</c:v>
                </c:pt>
                <c:pt idx="368">
                  <c:v>100</c:v>
                </c:pt>
                <c:pt idx="369">
                  <c:v>100</c:v>
                </c:pt>
                <c:pt idx="370">
                  <c:v>100</c:v>
                </c:pt>
                <c:pt idx="371">
                  <c:v>100</c:v>
                </c:pt>
                <c:pt idx="372">
                  <c:v>100</c:v>
                </c:pt>
                <c:pt idx="373">
                  <c:v>100</c:v>
                </c:pt>
                <c:pt idx="374">
                  <c:v>100</c:v>
                </c:pt>
              </c:numCache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1-AF7B-4380-8ACE-8F3C066EE4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94559791"/>
        <c:axId val="1301836767"/>
        <c:extLst/>
      </c:scatterChart>
      <c:scatterChart>
        <c:scatterStyle val="lineMarker"/>
        <c:varyColors val="0"/>
        <c:ser>
          <c:idx val="1"/>
          <c:order val="1"/>
          <c:tx>
            <c:strRef>
              <c:f>fixed_den_ped!$D$2</c:f>
              <c:strCache>
                <c:ptCount val="1"/>
                <c:pt idx="0">
                  <c:v>pass_nig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fixed_den_ped!$A$3:$A$378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fixed_den_ped!$D$3:$D$378</c:f>
              <c:numCache>
                <c:formatCode>0.00E+00</c:formatCode>
                <c:ptCount val="376"/>
                <c:pt idx="0">
                  <c:v>5.51870288407416E-2</c:v>
                </c:pt>
                <c:pt idx="1">
                  <c:v>7.7289569608010998E-5</c:v>
                </c:pt>
                <c:pt idx="2">
                  <c:v>3.8019111769320001E-3</c:v>
                </c:pt>
                <c:pt idx="3">
                  <c:v>7.7690750796596098E-2</c:v>
                </c:pt>
                <c:pt idx="4">
                  <c:v>3.7932721003020899E-3</c:v>
                </c:pt>
                <c:pt idx="5">
                  <c:v>6.8186570419901602E-2</c:v>
                </c:pt>
                <c:pt idx="6">
                  <c:v>2.38536606342096E-2</c:v>
                </c:pt>
                <c:pt idx="7">
                  <c:v>1.0289423349447E-2</c:v>
                </c:pt>
                <c:pt idx="8">
                  <c:v>5.3485113377581502E-2</c:v>
                </c:pt>
                <c:pt idx="9">
                  <c:v>1.1627056671141601E-2</c:v>
                </c:pt>
                <c:pt idx="10">
                  <c:v>1.9591076896363298E-2</c:v>
                </c:pt>
                <c:pt idx="11">
                  <c:v>0.212609469144279</c:v>
                </c:pt>
                <c:pt idx="12">
                  <c:v>0.20378092491254801</c:v>
                </c:pt>
                <c:pt idx="13">
                  <c:v>0.83481357905712394</c:v>
                </c:pt>
                <c:pt idx="14">
                  <c:v>6.6616038194123206E-2</c:v>
                </c:pt>
                <c:pt idx="15">
                  <c:v>0.131146125555726</c:v>
                </c:pt>
                <c:pt idx="16">
                  <c:v>0.79299855431339505</c:v>
                </c:pt>
                <c:pt idx="17">
                  <c:v>7.9406408469089307E-2</c:v>
                </c:pt>
                <c:pt idx="18">
                  <c:v>0.65870598001285297</c:v>
                </c:pt>
                <c:pt idx="19">
                  <c:v>1.6862600823135701</c:v>
                </c:pt>
                <c:pt idx="20">
                  <c:v>0.61502577643079603</c:v>
                </c:pt>
                <c:pt idx="21">
                  <c:v>0.49828348004898598</c:v>
                </c:pt>
                <c:pt idx="22">
                  <c:v>0.113448935997981</c:v>
                </c:pt>
                <c:pt idx="23">
                  <c:v>1.2640333791284</c:v>
                </c:pt>
                <c:pt idx="24">
                  <c:v>0.42520688098718501</c:v>
                </c:pt>
                <c:pt idx="25">
                  <c:v>0.76278640826689403</c:v>
                </c:pt>
                <c:pt idx="26">
                  <c:v>0.38005403297005302</c:v>
                </c:pt>
                <c:pt idx="27">
                  <c:v>0.35734350108451002</c:v>
                </c:pt>
                <c:pt idx="28">
                  <c:v>1.59141199260987</c:v>
                </c:pt>
                <c:pt idx="29">
                  <c:v>1.2443704699236899</c:v>
                </c:pt>
                <c:pt idx="30">
                  <c:v>0.81391480709122699</c:v>
                </c:pt>
                <c:pt idx="31">
                  <c:v>1.41398256475464</c:v>
                </c:pt>
                <c:pt idx="32">
                  <c:v>0.96850855971313099</c:v>
                </c:pt>
                <c:pt idx="33">
                  <c:v>1.52206781854253</c:v>
                </c:pt>
                <c:pt idx="34">
                  <c:v>0.68646990894186699</c:v>
                </c:pt>
                <c:pt idx="35">
                  <c:v>1.5183012035257</c:v>
                </c:pt>
                <c:pt idx="36">
                  <c:v>2.3159762303914602</c:v>
                </c:pt>
                <c:pt idx="37">
                  <c:v>0.52158695021845902</c:v>
                </c:pt>
                <c:pt idx="38">
                  <c:v>0.55771170954467097</c:v>
                </c:pt>
                <c:pt idx="39">
                  <c:v>4.3269773723427498</c:v>
                </c:pt>
                <c:pt idx="40">
                  <c:v>1.39505135549211</c:v>
                </c:pt>
                <c:pt idx="41">
                  <c:v>0.79794272711891201</c:v>
                </c:pt>
                <c:pt idx="42">
                  <c:v>0.86584110634077605</c:v>
                </c:pt>
                <c:pt idx="43">
                  <c:v>1.19309091879421</c:v>
                </c:pt>
                <c:pt idx="44">
                  <c:v>1.7153076261139599</c:v>
                </c:pt>
                <c:pt idx="45">
                  <c:v>1.13042248890589</c:v>
                </c:pt>
                <c:pt idx="46">
                  <c:v>0.95349934656122604</c:v>
                </c:pt>
                <c:pt idx="47">
                  <c:v>3.9755835899611101</c:v>
                </c:pt>
                <c:pt idx="48">
                  <c:v>5.6828507051790504</c:v>
                </c:pt>
                <c:pt idx="49">
                  <c:v>1.39634696823952</c:v>
                </c:pt>
                <c:pt idx="50">
                  <c:v>5.5954195120064902</c:v>
                </c:pt>
                <c:pt idx="51">
                  <c:v>1.6143540780105801</c:v>
                </c:pt>
                <c:pt idx="52">
                  <c:v>3.63542621866962</c:v>
                </c:pt>
                <c:pt idx="53">
                  <c:v>2.4160400640081101</c:v>
                </c:pt>
                <c:pt idx="54">
                  <c:v>2.9090160625877801</c:v>
                </c:pt>
                <c:pt idx="55">
                  <c:v>2.2146620235786099</c:v>
                </c:pt>
                <c:pt idx="56">
                  <c:v>97.564184990372794</c:v>
                </c:pt>
                <c:pt idx="57">
                  <c:v>811.23527856997498</c:v>
                </c:pt>
                <c:pt idx="58">
                  <c:v>66.088558964800498</c:v>
                </c:pt>
                <c:pt idx="59">
                  <c:v>49.135779837736003</c:v>
                </c:pt>
                <c:pt idx="60">
                  <c:v>1318.45063075502</c:v>
                </c:pt>
                <c:pt idx="61">
                  <c:v>1495.20257694622</c:v>
                </c:pt>
                <c:pt idx="62">
                  <c:v>102.082731303953</c:v>
                </c:pt>
                <c:pt idx="63">
                  <c:v>299.87483578381301</c:v>
                </c:pt>
                <c:pt idx="64">
                  <c:v>1701.07633116431</c:v>
                </c:pt>
                <c:pt idx="65">
                  <c:v>2311.5726734027799</c:v>
                </c:pt>
                <c:pt idx="66">
                  <c:v>125.330774718025</c:v>
                </c:pt>
                <c:pt idx="67">
                  <c:v>68.736913437949596</c:v>
                </c:pt>
                <c:pt idx="68">
                  <c:v>737.31653791320196</c:v>
                </c:pt>
                <c:pt idx="69">
                  <c:v>606.94612490677196</c:v>
                </c:pt>
                <c:pt idx="70">
                  <c:v>993.81054404194595</c:v>
                </c:pt>
                <c:pt idx="71">
                  <c:v>1615.6398319104201</c:v>
                </c:pt>
                <c:pt idx="72">
                  <c:v>203.85012982190099</c:v>
                </c:pt>
                <c:pt idx="73">
                  <c:v>229.50698678774901</c:v>
                </c:pt>
                <c:pt idx="74">
                  <c:v>378.92100242846499</c:v>
                </c:pt>
                <c:pt idx="75">
                  <c:v>2370.9816473515298</c:v>
                </c:pt>
                <c:pt idx="76">
                  <c:v>1021.39617176748</c:v>
                </c:pt>
                <c:pt idx="77">
                  <c:v>414.53930224990398</c:v>
                </c:pt>
                <c:pt idx="78">
                  <c:v>402.53970896860199</c:v>
                </c:pt>
                <c:pt idx="79">
                  <c:v>792.83947794044104</c:v>
                </c:pt>
                <c:pt idx="80">
                  <c:v>1172.95929427853</c:v>
                </c:pt>
                <c:pt idx="81">
                  <c:v>435.59815094575498</c:v>
                </c:pt>
                <c:pt idx="82">
                  <c:v>1151.12918430167</c:v>
                </c:pt>
                <c:pt idx="83">
                  <c:v>614.567416189141</c:v>
                </c:pt>
                <c:pt idx="84">
                  <c:v>158.529316827782</c:v>
                </c:pt>
                <c:pt idx="85">
                  <c:v>418.93390300820801</c:v>
                </c:pt>
                <c:pt idx="86">
                  <c:v>927.86861463287005</c:v>
                </c:pt>
                <c:pt idx="87">
                  <c:v>1418.0686029389201</c:v>
                </c:pt>
                <c:pt idx="88">
                  <c:v>372.17990347649999</c:v>
                </c:pt>
                <c:pt idx="89">
                  <c:v>71.962918176929094</c:v>
                </c:pt>
                <c:pt idx="90">
                  <c:v>580.577210635744</c:v>
                </c:pt>
                <c:pt idx="91">
                  <c:v>825.09636823626204</c:v>
                </c:pt>
                <c:pt idx="92">
                  <c:v>88.374101697201695</c:v>
                </c:pt>
                <c:pt idx="93">
                  <c:v>126.264305547902</c:v>
                </c:pt>
                <c:pt idx="94">
                  <c:v>794.88864440419195</c:v>
                </c:pt>
                <c:pt idx="95">
                  <c:v>1414.20282156807</c:v>
                </c:pt>
                <c:pt idx="96">
                  <c:v>981.96229361775795</c:v>
                </c:pt>
                <c:pt idx="97">
                  <c:v>972.50967857237595</c:v>
                </c:pt>
                <c:pt idx="98">
                  <c:v>443.04720273518399</c:v>
                </c:pt>
                <c:pt idx="99">
                  <c:v>3249.8507124306502</c:v>
                </c:pt>
                <c:pt idx="100">
                  <c:v>1614.8265934592901</c:v>
                </c:pt>
                <c:pt idx="101">
                  <c:v>371.095656950207</c:v>
                </c:pt>
                <c:pt idx="102">
                  <c:v>525.38492137203605</c:v>
                </c:pt>
                <c:pt idx="103">
                  <c:v>1459.12269758601</c:v>
                </c:pt>
                <c:pt idx="104">
                  <c:v>1576.9661260916</c:v>
                </c:pt>
                <c:pt idx="105">
                  <c:v>1945.36711329938</c:v>
                </c:pt>
                <c:pt idx="106">
                  <c:v>821.55563036180297</c:v>
                </c:pt>
                <c:pt idx="107">
                  <c:v>2468.6363961934799</c:v>
                </c:pt>
                <c:pt idx="108">
                  <c:v>148.37328510183499</c:v>
                </c:pt>
                <c:pt idx="109">
                  <c:v>172.75433486673899</c:v>
                </c:pt>
                <c:pt idx="110">
                  <c:v>3186.0244802017601</c:v>
                </c:pt>
                <c:pt idx="111">
                  <c:v>1394.5567434515499</c:v>
                </c:pt>
                <c:pt idx="112">
                  <c:v>2561.1333829130899</c:v>
                </c:pt>
                <c:pt idx="113">
                  <c:v>725.29577221369698</c:v>
                </c:pt>
                <c:pt idx="114">
                  <c:v>732.41556398649197</c:v>
                </c:pt>
                <c:pt idx="115">
                  <c:v>3444.26960138288</c:v>
                </c:pt>
                <c:pt idx="116">
                  <c:v>1815.92720004033</c:v>
                </c:pt>
                <c:pt idx="117">
                  <c:v>2688.7924709466802</c:v>
                </c:pt>
                <c:pt idx="118">
                  <c:v>815.75293879703804</c:v>
                </c:pt>
                <c:pt idx="119">
                  <c:v>2201.21492866686</c:v>
                </c:pt>
                <c:pt idx="120">
                  <c:v>2229.8712258861101</c:v>
                </c:pt>
                <c:pt idx="121">
                  <c:v>548.33419752673899</c:v>
                </c:pt>
                <c:pt idx="122">
                  <c:v>1097.29643279367</c:v>
                </c:pt>
                <c:pt idx="123">
                  <c:v>1988.1082758867501</c:v>
                </c:pt>
                <c:pt idx="124">
                  <c:v>4913.08302602405</c:v>
                </c:pt>
                <c:pt idx="125">
                  <c:v>1135.51582650103</c:v>
                </c:pt>
                <c:pt idx="126">
                  <c:v>727.07253405505799</c:v>
                </c:pt>
                <c:pt idx="127">
                  <c:v>730.29528206532098</c:v>
                </c:pt>
                <c:pt idx="128">
                  <c:v>579.33528952007998</c:v>
                </c:pt>
                <c:pt idx="129">
                  <c:v>731.66097975243702</c:v>
                </c:pt>
                <c:pt idx="130">
                  <c:v>984.39099023738902</c:v>
                </c:pt>
                <c:pt idx="131">
                  <c:v>1731.29321511851</c:v>
                </c:pt>
                <c:pt idx="132">
                  <c:v>1047.74021438356</c:v>
                </c:pt>
                <c:pt idx="133">
                  <c:v>718.01621954397206</c:v>
                </c:pt>
                <c:pt idx="134">
                  <c:v>1463.36898751179</c:v>
                </c:pt>
                <c:pt idx="135">
                  <c:v>846.72920924009202</c:v>
                </c:pt>
                <c:pt idx="136">
                  <c:v>820.64290382457898</c:v>
                </c:pt>
                <c:pt idx="137">
                  <c:v>613.04859109108997</c:v>
                </c:pt>
                <c:pt idx="138">
                  <c:v>1065.7111761951901</c:v>
                </c:pt>
                <c:pt idx="139">
                  <c:v>3611.8007946356402</c:v>
                </c:pt>
                <c:pt idx="140">
                  <c:v>2074.83688673385</c:v>
                </c:pt>
                <c:pt idx="141">
                  <c:v>1078.51275364497</c:v>
                </c:pt>
                <c:pt idx="142">
                  <c:v>432.09825036107299</c:v>
                </c:pt>
                <c:pt idx="143">
                  <c:v>585.61464631918898</c:v>
                </c:pt>
                <c:pt idx="144">
                  <c:v>974.99821371782195</c:v>
                </c:pt>
                <c:pt idx="145">
                  <c:v>635.66778715145199</c:v>
                </c:pt>
                <c:pt idx="146">
                  <c:v>362.43696001551501</c:v>
                </c:pt>
                <c:pt idx="147">
                  <c:v>1099.0318061501</c:v>
                </c:pt>
                <c:pt idx="148">
                  <c:v>139.551337827174</c:v>
                </c:pt>
                <c:pt idx="149">
                  <c:v>487.68313600689203</c:v>
                </c:pt>
                <c:pt idx="150">
                  <c:v>910.83425251286997</c:v>
                </c:pt>
                <c:pt idx="151">
                  <c:v>840.13075037924602</c:v>
                </c:pt>
                <c:pt idx="152">
                  <c:v>889.03782708389201</c:v>
                </c:pt>
                <c:pt idx="153">
                  <c:v>720.89752577556703</c:v>
                </c:pt>
                <c:pt idx="154">
                  <c:v>727.76957829840705</c:v>
                </c:pt>
                <c:pt idx="155">
                  <c:v>815.21548151304296</c:v>
                </c:pt>
                <c:pt idx="156">
                  <c:v>2470.3348265948198</c:v>
                </c:pt>
                <c:pt idx="157">
                  <c:v>1577.6993536120201</c:v>
                </c:pt>
                <c:pt idx="158">
                  <c:v>2566.4983935466698</c:v>
                </c:pt>
                <c:pt idx="159">
                  <c:v>490.92049441671003</c:v>
                </c:pt>
                <c:pt idx="160">
                  <c:v>1027.58262823887</c:v>
                </c:pt>
                <c:pt idx="161">
                  <c:v>1059.2290428415999</c:v>
                </c:pt>
                <c:pt idx="162">
                  <c:v>920.50993566796296</c:v>
                </c:pt>
                <c:pt idx="163">
                  <c:v>728.23713196498204</c:v>
                </c:pt>
                <c:pt idx="164">
                  <c:v>287.03836904980102</c:v>
                </c:pt>
                <c:pt idx="165">
                  <c:v>2099.2137487468499</c:v>
                </c:pt>
                <c:pt idx="166">
                  <c:v>1765.2572440792601</c:v>
                </c:pt>
                <c:pt idx="167">
                  <c:v>326.05970062332398</c:v>
                </c:pt>
                <c:pt idx="168">
                  <c:v>744.16520069828198</c:v>
                </c:pt>
                <c:pt idx="169">
                  <c:v>1947.6400069699901</c:v>
                </c:pt>
                <c:pt idx="170">
                  <c:v>2238.2883733410599</c:v>
                </c:pt>
                <c:pt idx="171">
                  <c:v>1121.9727784987699</c:v>
                </c:pt>
                <c:pt idx="172">
                  <c:v>932.26008272357399</c:v>
                </c:pt>
                <c:pt idx="173">
                  <c:v>1705.6221391832901</c:v>
                </c:pt>
                <c:pt idx="174">
                  <c:v>1840.80949932257</c:v>
                </c:pt>
                <c:pt idx="175">
                  <c:v>3109.2880838528199</c:v>
                </c:pt>
                <c:pt idx="176">
                  <c:v>1181.8587984886799</c:v>
                </c:pt>
                <c:pt idx="177">
                  <c:v>2908.8772690618798</c:v>
                </c:pt>
                <c:pt idx="178">
                  <c:v>4628.05488344286</c:v>
                </c:pt>
                <c:pt idx="179">
                  <c:v>3437.3791882935302</c:v>
                </c:pt>
                <c:pt idx="180">
                  <c:v>2448.1445881920299</c:v>
                </c:pt>
                <c:pt idx="181">
                  <c:v>4409.7517245541703</c:v>
                </c:pt>
                <c:pt idx="182">
                  <c:v>4734.6990630895398</c:v>
                </c:pt>
                <c:pt idx="183">
                  <c:v>4197.1180839563203</c:v>
                </c:pt>
                <c:pt idx="184">
                  <c:v>5073.8962875808602</c:v>
                </c:pt>
                <c:pt idx="185">
                  <c:v>7380.2287241273498</c:v>
                </c:pt>
                <c:pt idx="186">
                  <c:v>4793.6162888623103</c:v>
                </c:pt>
                <c:pt idx="187">
                  <c:v>3593.4464704422599</c:v>
                </c:pt>
                <c:pt idx="188">
                  <c:v>6972.6266536084004</c:v>
                </c:pt>
                <c:pt idx="189">
                  <c:v>4392.1873437259801</c:v>
                </c:pt>
                <c:pt idx="190">
                  <c:v>3126.9807666623901</c:v>
                </c:pt>
                <c:pt idx="191">
                  <c:v>3815.9521795087398</c:v>
                </c:pt>
                <c:pt idx="192">
                  <c:v>2189.2813788806802</c:v>
                </c:pt>
                <c:pt idx="193">
                  <c:v>3787.3960451183002</c:v>
                </c:pt>
                <c:pt idx="194">
                  <c:v>2329.49195094887</c:v>
                </c:pt>
                <c:pt idx="195">
                  <c:v>775.31706478897604</c:v>
                </c:pt>
                <c:pt idx="196">
                  <c:v>3333.5968008656</c:v>
                </c:pt>
                <c:pt idx="197">
                  <c:v>1611.52272140489</c:v>
                </c:pt>
                <c:pt idx="198">
                  <c:v>800.79688242136001</c:v>
                </c:pt>
                <c:pt idx="199">
                  <c:v>423.53150811459699</c:v>
                </c:pt>
                <c:pt idx="200">
                  <c:v>1409.8572068936201</c:v>
                </c:pt>
                <c:pt idx="201">
                  <c:v>489.24915226888999</c:v>
                </c:pt>
                <c:pt idx="202">
                  <c:v>1540.5853003448001</c:v>
                </c:pt>
                <c:pt idx="203">
                  <c:v>1537.92841671573</c:v>
                </c:pt>
                <c:pt idx="204">
                  <c:v>474.00488542641898</c:v>
                </c:pt>
                <c:pt idx="205">
                  <c:v>506.271134359987</c:v>
                </c:pt>
                <c:pt idx="206">
                  <c:v>1095.4346270815599</c:v>
                </c:pt>
                <c:pt idx="207">
                  <c:v>449.59687661165799</c:v>
                </c:pt>
                <c:pt idx="208">
                  <c:v>1226.4233605944801</c:v>
                </c:pt>
                <c:pt idx="209">
                  <c:v>2165.4795337385699</c:v>
                </c:pt>
                <c:pt idx="210">
                  <c:v>4883.7746848651796</c:v>
                </c:pt>
                <c:pt idx="211">
                  <c:v>1445.2222350382899</c:v>
                </c:pt>
                <c:pt idx="212">
                  <c:v>1428.64313494066</c:v>
                </c:pt>
                <c:pt idx="213">
                  <c:v>2341.6544779896899</c:v>
                </c:pt>
                <c:pt idx="214">
                  <c:v>3458.5209718098699</c:v>
                </c:pt>
                <c:pt idx="215">
                  <c:v>801.66490897972801</c:v>
                </c:pt>
                <c:pt idx="216">
                  <c:v>735.63154491283399</c:v>
                </c:pt>
                <c:pt idx="217">
                  <c:v>924.16028293956401</c:v>
                </c:pt>
                <c:pt idx="218">
                  <c:v>1292.2559027944501</c:v>
                </c:pt>
                <c:pt idx="219">
                  <c:v>1195.3122554579099</c:v>
                </c:pt>
                <c:pt idx="220">
                  <c:v>699.55598710247898</c:v>
                </c:pt>
                <c:pt idx="221">
                  <c:v>1714.5249750544499</c:v>
                </c:pt>
                <c:pt idx="222">
                  <c:v>1059.00781085876</c:v>
                </c:pt>
                <c:pt idx="223">
                  <c:v>292.69228989693602</c:v>
                </c:pt>
                <c:pt idx="224">
                  <c:v>1459.3682703094501</c:v>
                </c:pt>
                <c:pt idx="225">
                  <c:v>2151.8565108161602</c:v>
                </c:pt>
                <c:pt idx="226">
                  <c:v>841.25463070348997</c:v>
                </c:pt>
                <c:pt idx="227">
                  <c:v>1734.7896865468299</c:v>
                </c:pt>
                <c:pt idx="228">
                  <c:v>2725.7147886852699</c:v>
                </c:pt>
                <c:pt idx="229">
                  <c:v>1867.37364977316</c:v>
                </c:pt>
                <c:pt idx="230">
                  <c:v>3005.5037449694601</c:v>
                </c:pt>
                <c:pt idx="231">
                  <c:v>643.70435010989195</c:v>
                </c:pt>
                <c:pt idx="232">
                  <c:v>1150.7412767628</c:v>
                </c:pt>
                <c:pt idx="233">
                  <c:v>2449.5263169034802</c:v>
                </c:pt>
                <c:pt idx="234">
                  <c:v>827.58302459731897</c:v>
                </c:pt>
                <c:pt idx="235">
                  <c:v>1765.2663278371299</c:v>
                </c:pt>
                <c:pt idx="236">
                  <c:v>1707.08449668917</c:v>
                </c:pt>
                <c:pt idx="237">
                  <c:v>1651.62656404686</c:v>
                </c:pt>
                <c:pt idx="238">
                  <c:v>1994.0743148793999</c:v>
                </c:pt>
                <c:pt idx="239">
                  <c:v>3948.4359911032402</c:v>
                </c:pt>
                <c:pt idx="240">
                  <c:v>1112.8070769501801</c:v>
                </c:pt>
                <c:pt idx="241">
                  <c:v>703.95035249491605</c:v>
                </c:pt>
                <c:pt idx="242">
                  <c:v>3731.2460897364099</c:v>
                </c:pt>
                <c:pt idx="243">
                  <c:v>1380.2309106679299</c:v>
                </c:pt>
                <c:pt idx="244">
                  <c:v>3465.8215703017099</c:v>
                </c:pt>
                <c:pt idx="245">
                  <c:v>6376.8925433688601</c:v>
                </c:pt>
                <c:pt idx="246">
                  <c:v>611.76795936868598</c:v>
                </c:pt>
                <c:pt idx="247">
                  <c:v>1744.01196780193</c:v>
                </c:pt>
                <c:pt idx="248">
                  <c:v>2870.0110539529201</c:v>
                </c:pt>
                <c:pt idx="249">
                  <c:v>4413.1442540266298</c:v>
                </c:pt>
                <c:pt idx="250">
                  <c:v>2608.8506382230698</c:v>
                </c:pt>
                <c:pt idx="251">
                  <c:v>1786.68907592552</c:v>
                </c:pt>
                <c:pt idx="252">
                  <c:v>2118.8051734802398</c:v>
                </c:pt>
                <c:pt idx="253">
                  <c:v>3469.16350733238</c:v>
                </c:pt>
                <c:pt idx="254">
                  <c:v>2110.1240847270001</c:v>
                </c:pt>
                <c:pt idx="255">
                  <c:v>3734.4691632458298</c:v>
                </c:pt>
                <c:pt idx="256">
                  <c:v>6315.8714081903399</c:v>
                </c:pt>
                <c:pt idx="257">
                  <c:v>3641.62484364374</c:v>
                </c:pt>
                <c:pt idx="258">
                  <c:v>705.94045207909505</c:v>
                </c:pt>
                <c:pt idx="259">
                  <c:v>1911.2108357956299</c:v>
                </c:pt>
                <c:pt idx="260">
                  <c:v>9655.2019810190104</c:v>
                </c:pt>
                <c:pt idx="261">
                  <c:v>3955.6194370753301</c:v>
                </c:pt>
                <c:pt idx="262">
                  <c:v>1807.6988868972801</c:v>
                </c:pt>
                <c:pt idx="263">
                  <c:v>1978.1630351164999</c:v>
                </c:pt>
                <c:pt idx="264">
                  <c:v>2497.1960892925199</c:v>
                </c:pt>
                <c:pt idx="265">
                  <c:v>2375.4552942014302</c:v>
                </c:pt>
                <c:pt idx="266">
                  <c:v>1041.49393579612</c:v>
                </c:pt>
                <c:pt idx="267">
                  <c:v>1361.8804649168901</c:v>
                </c:pt>
                <c:pt idx="268">
                  <c:v>1802.56704498064</c:v>
                </c:pt>
                <c:pt idx="269">
                  <c:v>1218.17527804821</c:v>
                </c:pt>
                <c:pt idx="270">
                  <c:v>969.50029103630095</c:v>
                </c:pt>
                <c:pt idx="271">
                  <c:v>704.28261450724801</c:v>
                </c:pt>
                <c:pt idx="272">
                  <c:v>1360.61946280086</c:v>
                </c:pt>
                <c:pt idx="273">
                  <c:v>1899.06924413559</c:v>
                </c:pt>
                <c:pt idx="274">
                  <c:v>1802.9822266342301</c:v>
                </c:pt>
                <c:pt idx="275">
                  <c:v>827.83418214373705</c:v>
                </c:pt>
                <c:pt idx="276">
                  <c:v>806.69429391714698</c:v>
                </c:pt>
                <c:pt idx="277">
                  <c:v>828.47616355055595</c:v>
                </c:pt>
                <c:pt idx="278">
                  <c:v>1889.9151941570899</c:v>
                </c:pt>
                <c:pt idx="279">
                  <c:v>1086.60481339585</c:v>
                </c:pt>
                <c:pt idx="280">
                  <c:v>779.48865339924396</c:v>
                </c:pt>
                <c:pt idx="281">
                  <c:v>1457.6580563556599</c:v>
                </c:pt>
                <c:pt idx="282">
                  <c:v>1773.30868020875</c:v>
                </c:pt>
                <c:pt idx="283">
                  <c:v>767.78956346555003</c:v>
                </c:pt>
                <c:pt idx="284">
                  <c:v>983.78532367961805</c:v>
                </c:pt>
                <c:pt idx="285">
                  <c:v>494.59554134136602</c:v>
                </c:pt>
                <c:pt idx="286">
                  <c:v>791.22092924052299</c:v>
                </c:pt>
                <c:pt idx="287">
                  <c:v>821.52871722487805</c:v>
                </c:pt>
                <c:pt idx="288">
                  <c:v>942.28512534930496</c:v>
                </c:pt>
                <c:pt idx="289">
                  <c:v>541.80575307702702</c:v>
                </c:pt>
                <c:pt idx="290">
                  <c:v>1444.9135627512701</c:v>
                </c:pt>
                <c:pt idx="291">
                  <c:v>3284.5024015986</c:v>
                </c:pt>
                <c:pt idx="292">
                  <c:v>1384.1213609367201</c:v>
                </c:pt>
                <c:pt idx="293">
                  <c:v>1305.4328001154199</c:v>
                </c:pt>
                <c:pt idx="294">
                  <c:v>1134.21807576993</c:v>
                </c:pt>
                <c:pt idx="295">
                  <c:v>1553.30883308389</c:v>
                </c:pt>
                <c:pt idx="296">
                  <c:v>361.22359058259099</c:v>
                </c:pt>
                <c:pt idx="297">
                  <c:v>958.80279696128503</c:v>
                </c:pt>
                <c:pt idx="298">
                  <c:v>1784.6062324004799</c:v>
                </c:pt>
                <c:pt idx="299">
                  <c:v>1385.57439273061</c:v>
                </c:pt>
                <c:pt idx="300">
                  <c:v>923.03633200691104</c:v>
                </c:pt>
                <c:pt idx="301">
                  <c:v>1059.29361756669</c:v>
                </c:pt>
                <c:pt idx="302">
                  <c:v>554.51650479386296</c:v>
                </c:pt>
                <c:pt idx="303">
                  <c:v>325.09226361829599</c:v>
                </c:pt>
                <c:pt idx="304">
                  <c:v>1590.28518098983</c:v>
                </c:pt>
                <c:pt idx="305">
                  <c:v>2421.12063280557</c:v>
                </c:pt>
                <c:pt idx="306">
                  <c:v>2601.2261751889</c:v>
                </c:pt>
                <c:pt idx="307">
                  <c:v>15272.481995816101</c:v>
                </c:pt>
                <c:pt idx="308">
                  <c:v>1535.9086906448699</c:v>
                </c:pt>
                <c:pt idx="309">
                  <c:v>2073.47127374818</c:v>
                </c:pt>
                <c:pt idx="310">
                  <c:v>1386.40145082091</c:v>
                </c:pt>
                <c:pt idx="311">
                  <c:v>347.63160010093401</c:v>
                </c:pt>
                <c:pt idx="312">
                  <c:v>1273.3886349898</c:v>
                </c:pt>
                <c:pt idx="313">
                  <c:v>2054.4890641757802</c:v>
                </c:pt>
                <c:pt idx="314">
                  <c:v>1503.3583260201499</c:v>
                </c:pt>
                <c:pt idx="315">
                  <c:v>1654.2652449198499</c:v>
                </c:pt>
                <c:pt idx="316">
                  <c:v>5717.7245391700499</c:v>
                </c:pt>
                <c:pt idx="317">
                  <c:v>1852.9721702491099</c:v>
                </c:pt>
                <c:pt idx="318">
                  <c:v>2808.41615830298</c:v>
                </c:pt>
                <c:pt idx="319">
                  <c:v>1896.48928898081</c:v>
                </c:pt>
                <c:pt idx="320">
                  <c:v>3861.01834721356</c:v>
                </c:pt>
                <c:pt idx="321">
                  <c:v>1692.8483765155499</c:v>
                </c:pt>
                <c:pt idx="322">
                  <c:v>2554.1924772532602</c:v>
                </c:pt>
                <c:pt idx="323">
                  <c:v>3603.62819136501</c:v>
                </c:pt>
                <c:pt idx="324">
                  <c:v>4531.0014471673703</c:v>
                </c:pt>
                <c:pt idx="325">
                  <c:v>700.09302641863303</c:v>
                </c:pt>
                <c:pt idx="326">
                  <c:v>1155.5713241025801</c:v>
                </c:pt>
                <c:pt idx="327">
                  <c:v>2036.48701364263</c:v>
                </c:pt>
                <c:pt idx="328">
                  <c:v>2758.7689669137199</c:v>
                </c:pt>
                <c:pt idx="329">
                  <c:v>1128.9262092203501</c:v>
                </c:pt>
                <c:pt idx="330">
                  <c:v>1526.5123557821601</c:v>
                </c:pt>
                <c:pt idx="331">
                  <c:v>1574.35769917532</c:v>
                </c:pt>
                <c:pt idx="332">
                  <c:v>1711.2433219208301</c:v>
                </c:pt>
                <c:pt idx="333">
                  <c:v>2321.7434146424198</c:v>
                </c:pt>
                <c:pt idx="334">
                  <c:v>772.44117109166996</c:v>
                </c:pt>
                <c:pt idx="335">
                  <c:v>1527.1129537317399</c:v>
                </c:pt>
                <c:pt idx="336">
                  <c:v>1696.76682020305</c:v>
                </c:pt>
                <c:pt idx="337">
                  <c:v>662.97974611608504</c:v>
                </c:pt>
                <c:pt idx="338">
                  <c:v>596.56689668691104</c:v>
                </c:pt>
                <c:pt idx="339">
                  <c:v>926.249129448649</c:v>
                </c:pt>
                <c:pt idx="340">
                  <c:v>696.46081454746195</c:v>
                </c:pt>
                <c:pt idx="341">
                  <c:v>709.10980264960301</c:v>
                </c:pt>
                <c:pt idx="342">
                  <c:v>2542.2140476684599</c:v>
                </c:pt>
                <c:pt idx="343">
                  <c:v>1448.62890326098</c:v>
                </c:pt>
                <c:pt idx="344">
                  <c:v>446.34137343757698</c:v>
                </c:pt>
                <c:pt idx="345">
                  <c:v>1328.7817217638701</c:v>
                </c:pt>
                <c:pt idx="346">
                  <c:v>388.91245660162599</c:v>
                </c:pt>
                <c:pt idx="347">
                  <c:v>388.95953434922001</c:v>
                </c:pt>
                <c:pt idx="348">
                  <c:v>1538.7698380935301</c:v>
                </c:pt>
                <c:pt idx="349">
                  <c:v>459.99726199428602</c:v>
                </c:pt>
                <c:pt idx="350">
                  <c:v>403.80022268450102</c:v>
                </c:pt>
                <c:pt idx="351">
                  <c:v>726.02629455699105</c:v>
                </c:pt>
                <c:pt idx="352">
                  <c:v>827.43564355064802</c:v>
                </c:pt>
                <c:pt idx="353">
                  <c:v>1666.39106036368</c:v>
                </c:pt>
                <c:pt idx="354">
                  <c:v>992.230533231663</c:v>
                </c:pt>
                <c:pt idx="355">
                  <c:v>4849.9335738332202</c:v>
                </c:pt>
                <c:pt idx="356">
                  <c:v>2661.9262454867699</c:v>
                </c:pt>
                <c:pt idx="357">
                  <c:v>439.37632580821003</c:v>
                </c:pt>
                <c:pt idx="358">
                  <c:v>1326.1387494135199</c:v>
                </c:pt>
                <c:pt idx="359">
                  <c:v>2326.7490714670998</c:v>
                </c:pt>
                <c:pt idx="360">
                  <c:v>453.26537791540602</c:v>
                </c:pt>
                <c:pt idx="361">
                  <c:v>1044.73976370994</c:v>
                </c:pt>
                <c:pt idx="362">
                  <c:v>2651.7691121664302</c:v>
                </c:pt>
                <c:pt idx="363">
                  <c:v>2655.4731602464299</c:v>
                </c:pt>
                <c:pt idx="364">
                  <c:v>867.04631922111105</c:v>
                </c:pt>
                <c:pt idx="365">
                  <c:v>1079.26480669636</c:v>
                </c:pt>
                <c:pt idx="366">
                  <c:v>1717.70519341914</c:v>
                </c:pt>
                <c:pt idx="367">
                  <c:v>2848.8723684238798</c:v>
                </c:pt>
                <c:pt idx="368">
                  <c:v>1967.7694849076199</c:v>
                </c:pt>
                <c:pt idx="369">
                  <c:v>1220.1508620182401</c:v>
                </c:pt>
                <c:pt idx="370">
                  <c:v>976.81432103473503</c:v>
                </c:pt>
                <c:pt idx="371">
                  <c:v>4970.2836617235098</c:v>
                </c:pt>
                <c:pt idx="372">
                  <c:v>539.41351036317099</c:v>
                </c:pt>
                <c:pt idx="373">
                  <c:v>951.01492008284902</c:v>
                </c:pt>
                <c:pt idx="374">
                  <c:v>1794.6227865414601</c:v>
                </c:pt>
                <c:pt idx="375">
                  <c:v>114.97174013173699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F7B-4380-8ACE-8F3C066EE4E5}"/>
            </c:ext>
          </c:extLst>
        </c:ser>
        <c:ser>
          <c:idx val="3"/>
          <c:order val="3"/>
          <c:tx>
            <c:strRef>
              <c:f>fixed_den_ped!$E$2</c:f>
              <c:strCache>
                <c:ptCount val="1"/>
                <c:pt idx="0">
                  <c:v>shop_nig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fixed_den_ped!$A$3:$A$378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fixed_den_ped!$E$3:$E$378</c:f>
              <c:numCache>
                <c:formatCode>0.00E+00</c:formatCode>
                <c:ptCount val="376"/>
                <c:pt idx="0">
                  <c:v>5.5187028840740997E-2</c:v>
                </c:pt>
                <c:pt idx="1">
                  <c:v>1.85607267967937E-4</c:v>
                </c:pt>
                <c:pt idx="2">
                  <c:v>5.0219342548561497E-3</c:v>
                </c:pt>
                <c:pt idx="3">
                  <c:v>2.8912687441102298E-3</c:v>
                </c:pt>
                <c:pt idx="4">
                  <c:v>1.0009227440000699E-3</c:v>
                </c:pt>
                <c:pt idx="5">
                  <c:v>8.3794771052286401E-2</c:v>
                </c:pt>
                <c:pt idx="6">
                  <c:v>0.12749479486792001</c:v>
                </c:pt>
                <c:pt idx="7">
                  <c:v>5.3221567734927498E-2</c:v>
                </c:pt>
                <c:pt idx="8">
                  <c:v>2.86978049588562E-2</c:v>
                </c:pt>
                <c:pt idx="9">
                  <c:v>3.0985361738307099E-2</c:v>
                </c:pt>
                <c:pt idx="10">
                  <c:v>3.79867387837797E-2</c:v>
                </c:pt>
                <c:pt idx="11">
                  <c:v>5.9703773408806303E-2</c:v>
                </c:pt>
                <c:pt idx="12">
                  <c:v>6.1839554416366802</c:v>
                </c:pt>
                <c:pt idx="13">
                  <c:v>7.25132266153002E-2</c:v>
                </c:pt>
                <c:pt idx="14">
                  <c:v>0.13980028255499299</c:v>
                </c:pt>
                <c:pt idx="15">
                  <c:v>0.100155650043857</c:v>
                </c:pt>
                <c:pt idx="16">
                  <c:v>0.126877914763244</c:v>
                </c:pt>
                <c:pt idx="17">
                  <c:v>2.2042701419293299E-2</c:v>
                </c:pt>
                <c:pt idx="18">
                  <c:v>4.93101556313678E-2</c:v>
                </c:pt>
                <c:pt idx="19">
                  <c:v>0.27884146066674398</c:v>
                </c:pt>
                <c:pt idx="20">
                  <c:v>0.18862671888242999</c:v>
                </c:pt>
                <c:pt idx="21">
                  <c:v>0.21577823269990801</c:v>
                </c:pt>
                <c:pt idx="22">
                  <c:v>1.69304534053376</c:v>
                </c:pt>
                <c:pt idx="23">
                  <c:v>3.7581880915608998</c:v>
                </c:pt>
                <c:pt idx="24">
                  <c:v>0.45409640506526999</c:v>
                </c:pt>
                <c:pt idx="25">
                  <c:v>1.0667656048438801</c:v>
                </c:pt>
                <c:pt idx="26">
                  <c:v>3.44101246711028</c:v>
                </c:pt>
                <c:pt idx="27">
                  <c:v>14.2998036537244</c:v>
                </c:pt>
                <c:pt idx="28">
                  <c:v>3.6833708838718402</c:v>
                </c:pt>
                <c:pt idx="29">
                  <c:v>0.97114228636917399</c:v>
                </c:pt>
                <c:pt idx="30">
                  <c:v>0.59643672710125595</c:v>
                </c:pt>
                <c:pt idx="31">
                  <c:v>26.0671986307281</c:v>
                </c:pt>
                <c:pt idx="32">
                  <c:v>3.47094208529685</c:v>
                </c:pt>
                <c:pt idx="33">
                  <c:v>7.2227993331758</c:v>
                </c:pt>
                <c:pt idx="34">
                  <c:v>40.782038928832598</c:v>
                </c:pt>
                <c:pt idx="35">
                  <c:v>31.168249476478199</c:v>
                </c:pt>
                <c:pt idx="36">
                  <c:v>3.3396476011556402</c:v>
                </c:pt>
                <c:pt idx="37">
                  <c:v>18.7732003956183</c:v>
                </c:pt>
                <c:pt idx="38">
                  <c:v>170.214257491604</c:v>
                </c:pt>
                <c:pt idx="39">
                  <c:v>7.3320290504432597</c:v>
                </c:pt>
                <c:pt idx="40">
                  <c:v>2.3246012153783999</c:v>
                </c:pt>
                <c:pt idx="41">
                  <c:v>555.71311356996898</c:v>
                </c:pt>
                <c:pt idx="42">
                  <c:v>36.394904195319299</c:v>
                </c:pt>
                <c:pt idx="43">
                  <c:v>9.8877021747653</c:v>
                </c:pt>
                <c:pt idx="44">
                  <c:v>7.7142147494650004</c:v>
                </c:pt>
                <c:pt idx="45">
                  <c:v>98.726184771742595</c:v>
                </c:pt>
                <c:pt idx="46">
                  <c:v>273.88821265414902</c:v>
                </c:pt>
                <c:pt idx="47">
                  <c:v>26.107293176191298</c:v>
                </c:pt>
                <c:pt idx="48">
                  <c:v>66.751446357853396</c:v>
                </c:pt>
                <c:pt idx="49">
                  <c:v>184.259096728945</c:v>
                </c:pt>
                <c:pt idx="50">
                  <c:v>671.60225389268101</c:v>
                </c:pt>
                <c:pt idx="51">
                  <c:v>39.678630797947001</c:v>
                </c:pt>
                <c:pt idx="52">
                  <c:v>49.861291532198003</c:v>
                </c:pt>
                <c:pt idx="53">
                  <c:v>90.337395317786402</c:v>
                </c:pt>
                <c:pt idx="54">
                  <c:v>13.181673398619999</c:v>
                </c:pt>
                <c:pt idx="55">
                  <c:v>30.3889057002377</c:v>
                </c:pt>
                <c:pt idx="56">
                  <c:v>48.102911469244802</c:v>
                </c:pt>
                <c:pt idx="57">
                  <c:v>54.111932427956297</c:v>
                </c:pt>
                <c:pt idx="58">
                  <c:v>4.5733713993896599</c:v>
                </c:pt>
                <c:pt idx="59">
                  <c:v>3.65835939871535</c:v>
                </c:pt>
                <c:pt idx="60">
                  <c:v>19.7380292340792</c:v>
                </c:pt>
                <c:pt idx="61">
                  <c:v>30.235738176989599</c:v>
                </c:pt>
                <c:pt idx="62">
                  <c:v>73.4770516724723</c:v>
                </c:pt>
                <c:pt idx="63">
                  <c:v>4.2863898884435701</c:v>
                </c:pt>
                <c:pt idx="64">
                  <c:v>14.2043589142315</c:v>
                </c:pt>
                <c:pt idx="65">
                  <c:v>15.973355325036399</c:v>
                </c:pt>
                <c:pt idx="66">
                  <c:v>5.1213325460993104</c:v>
                </c:pt>
                <c:pt idx="67">
                  <c:v>4.2611896178979896</c:v>
                </c:pt>
                <c:pt idx="68">
                  <c:v>9.8008914296040697</c:v>
                </c:pt>
                <c:pt idx="69">
                  <c:v>20.9245850416176</c:v>
                </c:pt>
                <c:pt idx="70">
                  <c:v>4.7598714797083304</c:v>
                </c:pt>
                <c:pt idx="71">
                  <c:v>12.5590075366813</c:v>
                </c:pt>
                <c:pt idx="72">
                  <c:v>35.700295063479601</c:v>
                </c:pt>
                <c:pt idx="73">
                  <c:v>33.931061421618097</c:v>
                </c:pt>
                <c:pt idx="74">
                  <c:v>7.6612137536681999</c:v>
                </c:pt>
                <c:pt idx="75">
                  <c:v>24.5599228448575</c:v>
                </c:pt>
                <c:pt idx="76">
                  <c:v>14.7508381026175</c:v>
                </c:pt>
                <c:pt idx="77">
                  <c:v>8.2639441198919208</c:v>
                </c:pt>
                <c:pt idx="78">
                  <c:v>92.602625341196799</c:v>
                </c:pt>
                <c:pt idx="79">
                  <c:v>86.265413801091</c:v>
                </c:pt>
                <c:pt idx="80">
                  <c:v>23.022172904640499</c:v>
                </c:pt>
                <c:pt idx="81">
                  <c:v>24.8286811390008</c:v>
                </c:pt>
                <c:pt idx="82">
                  <c:v>51.120634642637597</c:v>
                </c:pt>
                <c:pt idx="83">
                  <c:v>83.080021736881903</c:v>
                </c:pt>
                <c:pt idx="84">
                  <c:v>118.584264791679</c:v>
                </c:pt>
                <c:pt idx="85">
                  <c:v>36.8355686480147</c:v>
                </c:pt>
                <c:pt idx="86">
                  <c:v>50.031704177994499</c:v>
                </c:pt>
                <c:pt idx="87">
                  <c:v>118.76295019401999</c:v>
                </c:pt>
                <c:pt idx="88">
                  <c:v>563.92246104899596</c:v>
                </c:pt>
                <c:pt idx="89">
                  <c:v>55.740312710090997</c:v>
                </c:pt>
                <c:pt idx="90">
                  <c:v>107.66492120941101</c:v>
                </c:pt>
                <c:pt idx="91">
                  <c:v>321.23097518749398</c:v>
                </c:pt>
                <c:pt idx="92">
                  <c:v>29.971009641354701</c:v>
                </c:pt>
                <c:pt idx="93">
                  <c:v>319.921925467498</c:v>
                </c:pt>
                <c:pt idx="94">
                  <c:v>64.548447278036207</c:v>
                </c:pt>
                <c:pt idx="95">
                  <c:v>47.058304439468799</c:v>
                </c:pt>
                <c:pt idx="96">
                  <c:v>254.940574275877</c:v>
                </c:pt>
                <c:pt idx="97">
                  <c:v>801.34941159176799</c:v>
                </c:pt>
                <c:pt idx="98">
                  <c:v>126.05148708738299</c:v>
                </c:pt>
                <c:pt idx="99">
                  <c:v>571.91258207680301</c:v>
                </c:pt>
                <c:pt idx="100">
                  <c:v>221.53379408935101</c:v>
                </c:pt>
                <c:pt idx="101">
                  <c:v>132.66189384027001</c:v>
                </c:pt>
                <c:pt idx="102">
                  <c:v>92.309914237847096</c:v>
                </c:pt>
                <c:pt idx="103">
                  <c:v>1011.44823030955</c:v>
                </c:pt>
                <c:pt idx="104">
                  <c:v>876.37821912433401</c:v>
                </c:pt>
                <c:pt idx="105">
                  <c:v>732.69286484294003</c:v>
                </c:pt>
                <c:pt idx="106">
                  <c:v>3514.3281227052898</c:v>
                </c:pt>
                <c:pt idx="107">
                  <c:v>406.71261251166101</c:v>
                </c:pt>
                <c:pt idx="108">
                  <c:v>1039.7823567558801</c:v>
                </c:pt>
                <c:pt idx="109">
                  <c:v>1377.3186939126001</c:v>
                </c:pt>
                <c:pt idx="110">
                  <c:v>615.58779311167098</c:v>
                </c:pt>
                <c:pt idx="111">
                  <c:v>1158.56010573855</c:v>
                </c:pt>
                <c:pt idx="112">
                  <c:v>515.56853751856704</c:v>
                </c:pt>
                <c:pt idx="113">
                  <c:v>1408.1906151594801</c:v>
                </c:pt>
                <c:pt idx="114">
                  <c:v>4129.9684072412501</c:v>
                </c:pt>
                <c:pt idx="115">
                  <c:v>61.368952693324502</c:v>
                </c:pt>
                <c:pt idx="116">
                  <c:v>64.256838444644501</c:v>
                </c:pt>
                <c:pt idx="117">
                  <c:v>389.26884501783297</c:v>
                </c:pt>
                <c:pt idx="118">
                  <c:v>1025.9551487009401</c:v>
                </c:pt>
                <c:pt idx="119">
                  <c:v>62.470522745644601</c:v>
                </c:pt>
                <c:pt idx="120">
                  <c:v>338.108101549693</c:v>
                </c:pt>
                <c:pt idx="121">
                  <c:v>547.07789018358403</c:v>
                </c:pt>
                <c:pt idx="122">
                  <c:v>2095.82742646823</c:v>
                </c:pt>
                <c:pt idx="123">
                  <c:v>707.60705192202499</c:v>
                </c:pt>
                <c:pt idx="124">
                  <c:v>1475.3870274579299</c:v>
                </c:pt>
                <c:pt idx="125">
                  <c:v>689.53474632538098</c:v>
                </c:pt>
                <c:pt idx="126">
                  <c:v>24369.410164703098</c:v>
                </c:pt>
                <c:pt idx="127">
                  <c:v>5551.2482461456302</c:v>
                </c:pt>
                <c:pt idx="128">
                  <c:v>1240.139263538</c:v>
                </c:pt>
                <c:pt idx="129">
                  <c:v>458.99578869928098</c:v>
                </c:pt>
                <c:pt idx="130">
                  <c:v>416.59432614073398</c:v>
                </c:pt>
                <c:pt idx="131">
                  <c:v>1396.8895948613799</c:v>
                </c:pt>
                <c:pt idx="132">
                  <c:v>7372.1284037476498</c:v>
                </c:pt>
                <c:pt idx="133">
                  <c:v>3876.6063130223401</c:v>
                </c:pt>
                <c:pt idx="134">
                  <c:v>324.71865681580698</c:v>
                </c:pt>
                <c:pt idx="135">
                  <c:v>1410.71562843892</c:v>
                </c:pt>
                <c:pt idx="136">
                  <c:v>1682.7989450074499</c:v>
                </c:pt>
                <c:pt idx="137">
                  <c:v>1569.5953930660901</c:v>
                </c:pt>
                <c:pt idx="138">
                  <c:v>1017.7743602542999</c:v>
                </c:pt>
                <c:pt idx="139">
                  <c:v>447.54725744099602</c:v>
                </c:pt>
                <c:pt idx="140">
                  <c:v>719.690936839095</c:v>
                </c:pt>
                <c:pt idx="141">
                  <c:v>7402.2897717071601</c:v>
                </c:pt>
                <c:pt idx="142">
                  <c:v>925.32101528329304</c:v>
                </c:pt>
                <c:pt idx="143">
                  <c:v>6338.5332371883596</c:v>
                </c:pt>
                <c:pt idx="144">
                  <c:v>5544.6016972080097</c:v>
                </c:pt>
                <c:pt idx="145">
                  <c:v>3014.4249528877399</c:v>
                </c:pt>
                <c:pt idx="146">
                  <c:v>8090.5322829525703</c:v>
                </c:pt>
                <c:pt idx="147">
                  <c:v>951.10979824706305</c:v>
                </c:pt>
                <c:pt idx="148">
                  <c:v>628.93974809881104</c:v>
                </c:pt>
                <c:pt idx="149">
                  <c:v>2694.5020369776698</c:v>
                </c:pt>
                <c:pt idx="150">
                  <c:v>10355.452058242399</c:v>
                </c:pt>
                <c:pt idx="151">
                  <c:v>997.133229833869</c:v>
                </c:pt>
                <c:pt idx="152">
                  <c:v>1638.6548580475901</c:v>
                </c:pt>
                <c:pt idx="153">
                  <c:v>1637.14412362248</c:v>
                </c:pt>
                <c:pt idx="154">
                  <c:v>1347.61973954013</c:v>
                </c:pt>
                <c:pt idx="155">
                  <c:v>2536.4794202716798</c:v>
                </c:pt>
                <c:pt idx="156">
                  <c:v>2123.89013437534</c:v>
                </c:pt>
                <c:pt idx="157">
                  <c:v>322.642637504525</c:v>
                </c:pt>
                <c:pt idx="158">
                  <c:v>325.85634588703198</c:v>
                </c:pt>
                <c:pt idx="159">
                  <c:v>1517.4399345371501</c:v>
                </c:pt>
                <c:pt idx="160">
                  <c:v>2654.85378975821</c:v>
                </c:pt>
                <c:pt idx="161">
                  <c:v>773.98487023559596</c:v>
                </c:pt>
                <c:pt idx="162">
                  <c:v>2464.0665040162799</c:v>
                </c:pt>
                <c:pt idx="163">
                  <c:v>4850.7147981574299</c:v>
                </c:pt>
                <c:pt idx="164">
                  <c:v>9058.2452419627407</c:v>
                </c:pt>
                <c:pt idx="165">
                  <c:v>9029.3341319268602</c:v>
                </c:pt>
                <c:pt idx="166">
                  <c:v>729.86340602107498</c:v>
                </c:pt>
                <c:pt idx="167">
                  <c:v>3734.2623310641302</c:v>
                </c:pt>
                <c:pt idx="168">
                  <c:v>2906.18332526617</c:v>
                </c:pt>
                <c:pt idx="169">
                  <c:v>2032.2349502808299</c:v>
                </c:pt>
                <c:pt idx="170">
                  <c:v>1511.2029195056</c:v>
                </c:pt>
                <c:pt idx="171">
                  <c:v>1323.02956608829</c:v>
                </c:pt>
                <c:pt idx="172">
                  <c:v>1470.1205192186701</c:v>
                </c:pt>
                <c:pt idx="173">
                  <c:v>1211.9852349826599</c:v>
                </c:pt>
                <c:pt idx="174">
                  <c:v>2740.9124080525498</c:v>
                </c:pt>
                <c:pt idx="175">
                  <c:v>10431.651358908401</c:v>
                </c:pt>
                <c:pt idx="176">
                  <c:v>2122.21501516025</c:v>
                </c:pt>
                <c:pt idx="177">
                  <c:v>2970.6310042509199</c:v>
                </c:pt>
                <c:pt idx="178">
                  <c:v>1783.77122803661</c:v>
                </c:pt>
                <c:pt idx="179">
                  <c:v>2055.0566092951799</c:v>
                </c:pt>
                <c:pt idx="180">
                  <c:v>17077.7768535963</c:v>
                </c:pt>
                <c:pt idx="181">
                  <c:v>826.81602144123303</c:v>
                </c:pt>
                <c:pt idx="182">
                  <c:v>5797.5052355471098</c:v>
                </c:pt>
                <c:pt idx="183">
                  <c:v>2586.0404248737</c:v>
                </c:pt>
                <c:pt idx="184">
                  <c:v>2111.6458652894398</c:v>
                </c:pt>
                <c:pt idx="185">
                  <c:v>4059.4716051206001</c:v>
                </c:pt>
                <c:pt idx="186">
                  <c:v>1700.20828454705</c:v>
                </c:pt>
                <c:pt idx="187">
                  <c:v>1994.88519219102</c:v>
                </c:pt>
                <c:pt idx="188">
                  <c:v>3087.9391097705602</c:v>
                </c:pt>
                <c:pt idx="189">
                  <c:v>2745.1848369448498</c:v>
                </c:pt>
                <c:pt idx="190">
                  <c:v>5748.7500757725802</c:v>
                </c:pt>
                <c:pt idx="191">
                  <c:v>4703.8807108003602</c:v>
                </c:pt>
                <c:pt idx="192">
                  <c:v>1894.71080001672</c:v>
                </c:pt>
                <c:pt idx="193">
                  <c:v>6026.5717024093401</c:v>
                </c:pt>
                <c:pt idx="194">
                  <c:v>2311.17704186739</c:v>
                </c:pt>
                <c:pt idx="195">
                  <c:v>1700.33557385727</c:v>
                </c:pt>
                <c:pt idx="196">
                  <c:v>1929.43936986169</c:v>
                </c:pt>
                <c:pt idx="197">
                  <c:v>23444.8954972621</c:v>
                </c:pt>
                <c:pt idx="198">
                  <c:v>5513.2288874592195</c:v>
                </c:pt>
                <c:pt idx="199">
                  <c:v>447.25404116080301</c:v>
                </c:pt>
                <c:pt idx="200">
                  <c:v>12177.582442450899</c:v>
                </c:pt>
                <c:pt idx="201">
                  <c:v>7363.2564661119504</c:v>
                </c:pt>
                <c:pt idx="202">
                  <c:v>2240.3496921938499</c:v>
                </c:pt>
                <c:pt idx="203">
                  <c:v>2344.5716240367101</c:v>
                </c:pt>
                <c:pt idx="204">
                  <c:v>4863.8819278173996</c:v>
                </c:pt>
                <c:pt idx="205">
                  <c:v>3156.9766963646398</c:v>
                </c:pt>
                <c:pt idx="206">
                  <c:v>2125.1930617159901</c:v>
                </c:pt>
                <c:pt idx="207">
                  <c:v>4624.0889293769796</c:v>
                </c:pt>
                <c:pt idx="208">
                  <c:v>7492.2978212286398</c:v>
                </c:pt>
                <c:pt idx="209">
                  <c:v>4156.4908950025601</c:v>
                </c:pt>
                <c:pt idx="210">
                  <c:v>10313.726798756101</c:v>
                </c:pt>
                <c:pt idx="211">
                  <c:v>3803.46370653345</c:v>
                </c:pt>
                <c:pt idx="212">
                  <c:v>6668.3379351458698</c:v>
                </c:pt>
                <c:pt idx="213">
                  <c:v>1734.40468709169</c:v>
                </c:pt>
                <c:pt idx="214">
                  <c:v>2844.61258202811</c:v>
                </c:pt>
                <c:pt idx="215">
                  <c:v>15220.6825314656</c:v>
                </c:pt>
                <c:pt idx="216">
                  <c:v>6399.8901194096497</c:v>
                </c:pt>
                <c:pt idx="217">
                  <c:v>5161.3255260600899</c:v>
                </c:pt>
                <c:pt idx="218">
                  <c:v>3663.10922720186</c:v>
                </c:pt>
                <c:pt idx="219">
                  <c:v>4150.5147998721304</c:v>
                </c:pt>
                <c:pt idx="220">
                  <c:v>22759.162715779701</c:v>
                </c:pt>
                <c:pt idx="221">
                  <c:v>9472.4947138559</c:v>
                </c:pt>
                <c:pt idx="222">
                  <c:v>5710.6089231729602</c:v>
                </c:pt>
                <c:pt idx="223">
                  <c:v>1426.41509907145</c:v>
                </c:pt>
                <c:pt idx="224">
                  <c:v>2237.9721117481399</c:v>
                </c:pt>
                <c:pt idx="225">
                  <c:v>6480.9231987168896</c:v>
                </c:pt>
                <c:pt idx="226">
                  <c:v>9605.9827682600608</c:v>
                </c:pt>
                <c:pt idx="227">
                  <c:v>3043.8662329128001</c:v>
                </c:pt>
                <c:pt idx="228">
                  <c:v>9791.9029205192601</c:v>
                </c:pt>
                <c:pt idx="229">
                  <c:v>4549.7346816109102</c:v>
                </c:pt>
                <c:pt idx="230">
                  <c:v>1777.4243302447301</c:v>
                </c:pt>
                <c:pt idx="231">
                  <c:v>8320.3847351958902</c:v>
                </c:pt>
                <c:pt idx="232">
                  <c:v>3091.6404707827301</c:v>
                </c:pt>
                <c:pt idx="233">
                  <c:v>3644.5899023888001</c:v>
                </c:pt>
                <c:pt idx="234">
                  <c:v>9603.6007568288005</c:v>
                </c:pt>
                <c:pt idx="235">
                  <c:v>8107.75562139056</c:v>
                </c:pt>
                <c:pt idx="236">
                  <c:v>3844.12170961937</c:v>
                </c:pt>
                <c:pt idx="237">
                  <c:v>5465.1658359721496</c:v>
                </c:pt>
                <c:pt idx="238">
                  <c:v>10464.108226489299</c:v>
                </c:pt>
                <c:pt idx="239">
                  <c:v>7670.1315804898304</c:v>
                </c:pt>
                <c:pt idx="240">
                  <c:v>16264.7772972803</c:v>
                </c:pt>
                <c:pt idx="241">
                  <c:v>9862.4853818944794</c:v>
                </c:pt>
                <c:pt idx="242">
                  <c:v>5098.4073958214603</c:v>
                </c:pt>
                <c:pt idx="243">
                  <c:v>5363.7780175647003</c:v>
                </c:pt>
                <c:pt idx="244">
                  <c:v>9416.9850361735607</c:v>
                </c:pt>
                <c:pt idx="245">
                  <c:v>11184.4838620707</c:v>
                </c:pt>
                <c:pt idx="246">
                  <c:v>14953.1469892104</c:v>
                </c:pt>
                <c:pt idx="247">
                  <c:v>26277.8938074588</c:v>
                </c:pt>
                <c:pt idx="248">
                  <c:v>5809.6487531482999</c:v>
                </c:pt>
                <c:pt idx="249">
                  <c:v>8366.6094304630897</c:v>
                </c:pt>
                <c:pt idx="250">
                  <c:v>3878.82767513718</c:v>
                </c:pt>
                <c:pt idx="251">
                  <c:v>36330.859876006398</c:v>
                </c:pt>
                <c:pt idx="252">
                  <c:v>3160.48279466031</c:v>
                </c:pt>
                <c:pt idx="253">
                  <c:v>7328.3832293470996</c:v>
                </c:pt>
                <c:pt idx="254">
                  <c:v>17410.433551861599</c:v>
                </c:pt>
                <c:pt idx="255">
                  <c:v>4740.7040873216201</c:v>
                </c:pt>
                <c:pt idx="256">
                  <c:v>3342.66119459008</c:v>
                </c:pt>
                <c:pt idx="257">
                  <c:v>6234.53599414574</c:v>
                </c:pt>
                <c:pt idx="258">
                  <c:v>49127.857493786498</c:v>
                </c:pt>
                <c:pt idx="259">
                  <c:v>1525.3153309030499</c:v>
                </c:pt>
                <c:pt idx="260">
                  <c:v>1454.31726420736</c:v>
                </c:pt>
                <c:pt idx="261">
                  <c:v>6415.5387257685297</c:v>
                </c:pt>
                <c:pt idx="262">
                  <c:v>5177.3752317928102</c:v>
                </c:pt>
                <c:pt idx="263">
                  <c:v>4325.04858609438</c:v>
                </c:pt>
                <c:pt idx="264">
                  <c:v>1761.61164489865</c:v>
                </c:pt>
                <c:pt idx="265">
                  <c:v>6690.0401424030097</c:v>
                </c:pt>
                <c:pt idx="266">
                  <c:v>3512.4940086343699</c:v>
                </c:pt>
                <c:pt idx="267">
                  <c:v>5720.1738626996103</c:v>
                </c:pt>
                <c:pt idx="268">
                  <c:v>1913.7268623488601</c:v>
                </c:pt>
                <c:pt idx="269">
                  <c:v>12429.8061830602</c:v>
                </c:pt>
                <c:pt idx="270">
                  <c:v>5941.8933392670297</c:v>
                </c:pt>
                <c:pt idx="271">
                  <c:v>3192.2384473103498</c:v>
                </c:pt>
                <c:pt idx="272">
                  <c:v>3141.1381029259901</c:v>
                </c:pt>
                <c:pt idx="273">
                  <c:v>2332.6843845777298</c:v>
                </c:pt>
                <c:pt idx="274">
                  <c:v>2539.8516543332198</c:v>
                </c:pt>
                <c:pt idx="275">
                  <c:v>6084.5644236745002</c:v>
                </c:pt>
                <c:pt idx="276">
                  <c:v>2842.2979774913101</c:v>
                </c:pt>
                <c:pt idx="277">
                  <c:v>7854.35404609335</c:v>
                </c:pt>
                <c:pt idx="278">
                  <c:v>9564.8188072763296</c:v>
                </c:pt>
                <c:pt idx="279">
                  <c:v>9163.7940562642998</c:v>
                </c:pt>
                <c:pt idx="280">
                  <c:v>3115.0889986848101</c:v>
                </c:pt>
                <c:pt idx="281">
                  <c:v>5346.5677376539097</c:v>
                </c:pt>
                <c:pt idx="282">
                  <c:v>8869.7505054104404</c:v>
                </c:pt>
                <c:pt idx="283">
                  <c:v>4084.1293603337899</c:v>
                </c:pt>
                <c:pt idx="284">
                  <c:v>3164.7287281305198</c:v>
                </c:pt>
                <c:pt idx="285">
                  <c:v>2053.0276473206</c:v>
                </c:pt>
                <c:pt idx="286">
                  <c:v>5030.2701423210201</c:v>
                </c:pt>
                <c:pt idx="287">
                  <c:v>2140.6917248680102</c:v>
                </c:pt>
                <c:pt idx="288">
                  <c:v>4352.5455893849903</c:v>
                </c:pt>
                <c:pt idx="289">
                  <c:v>9279.0788495104498</c:v>
                </c:pt>
                <c:pt idx="290">
                  <c:v>6480.6902166200198</c:v>
                </c:pt>
                <c:pt idx="291">
                  <c:v>13670.945987540201</c:v>
                </c:pt>
                <c:pt idx="292">
                  <c:v>10135.1352411469</c:v>
                </c:pt>
                <c:pt idx="293">
                  <c:v>10180.90303725</c:v>
                </c:pt>
                <c:pt idx="294">
                  <c:v>1960.5180175048299</c:v>
                </c:pt>
                <c:pt idx="295">
                  <c:v>4663.3647199672896</c:v>
                </c:pt>
                <c:pt idx="296">
                  <c:v>3876.4904551958598</c:v>
                </c:pt>
                <c:pt idx="297">
                  <c:v>9518.6083713478893</c:v>
                </c:pt>
                <c:pt idx="298">
                  <c:v>5629.0636119549599</c:v>
                </c:pt>
                <c:pt idx="299">
                  <c:v>5789.6352414249905</c:v>
                </c:pt>
                <c:pt idx="300">
                  <c:v>17105.013359345499</c:v>
                </c:pt>
                <c:pt idx="301">
                  <c:v>8377.7066374646201</c:v>
                </c:pt>
                <c:pt idx="302">
                  <c:v>8363.8988401385195</c:v>
                </c:pt>
                <c:pt idx="303">
                  <c:v>5046.31125751731</c:v>
                </c:pt>
                <c:pt idx="304">
                  <c:v>20539.0331526755</c:v>
                </c:pt>
                <c:pt idx="305">
                  <c:v>10815.321451694699</c:v>
                </c:pt>
                <c:pt idx="306">
                  <c:v>7976.5325458137104</c:v>
                </c:pt>
                <c:pt idx="307">
                  <c:v>6316.6556136672398</c:v>
                </c:pt>
                <c:pt idx="308">
                  <c:v>18014.556675561998</c:v>
                </c:pt>
                <c:pt idx="309">
                  <c:v>9485.8002600555792</c:v>
                </c:pt>
                <c:pt idx="310">
                  <c:v>34091.740572064802</c:v>
                </c:pt>
                <c:pt idx="311">
                  <c:v>20574.742897326301</c:v>
                </c:pt>
                <c:pt idx="312">
                  <c:v>6072.8291585691704</c:v>
                </c:pt>
                <c:pt idx="313">
                  <c:v>10185.667360804</c:v>
                </c:pt>
                <c:pt idx="314">
                  <c:v>12210.067115971</c:v>
                </c:pt>
                <c:pt idx="315">
                  <c:v>22817.137863725002</c:v>
                </c:pt>
                <c:pt idx="316">
                  <c:v>12399.7750914021</c:v>
                </c:pt>
                <c:pt idx="317">
                  <c:v>8083.4271660825998</c:v>
                </c:pt>
                <c:pt idx="318">
                  <c:v>7676.8558800053597</c:v>
                </c:pt>
                <c:pt idx="319">
                  <c:v>12022.659643319899</c:v>
                </c:pt>
                <c:pt idx="320">
                  <c:v>5496.1082666421498</c:v>
                </c:pt>
                <c:pt idx="321">
                  <c:v>4498.5676919568896</c:v>
                </c:pt>
                <c:pt idx="322">
                  <c:v>3122.53235184093</c:v>
                </c:pt>
                <c:pt idx="323">
                  <c:v>8942.5677416656508</c:v>
                </c:pt>
                <c:pt idx="324">
                  <c:v>6370.9708038988902</c:v>
                </c:pt>
                <c:pt idx="325">
                  <c:v>4120.3837157030903</c:v>
                </c:pt>
                <c:pt idx="326">
                  <c:v>4424.4325713810304</c:v>
                </c:pt>
                <c:pt idx="327">
                  <c:v>869.91839211636</c:v>
                </c:pt>
                <c:pt idx="328">
                  <c:v>4439.7373455863999</c:v>
                </c:pt>
                <c:pt idx="329">
                  <c:v>17173.221472007401</c:v>
                </c:pt>
                <c:pt idx="330">
                  <c:v>7719.8849799855097</c:v>
                </c:pt>
                <c:pt idx="331">
                  <c:v>34051.500022979199</c:v>
                </c:pt>
                <c:pt idx="332">
                  <c:v>5357.0363473174202</c:v>
                </c:pt>
                <c:pt idx="333">
                  <c:v>16868.0919045017</c:v>
                </c:pt>
                <c:pt idx="334">
                  <c:v>13775.4331506705</c:v>
                </c:pt>
                <c:pt idx="335">
                  <c:v>6947.8332278694597</c:v>
                </c:pt>
                <c:pt idx="336">
                  <c:v>8162.2064483242002</c:v>
                </c:pt>
                <c:pt idx="337">
                  <c:v>7252.5725677925702</c:v>
                </c:pt>
                <c:pt idx="338">
                  <c:v>4466.3451774579698</c:v>
                </c:pt>
                <c:pt idx="339">
                  <c:v>8591.3550397586005</c:v>
                </c:pt>
                <c:pt idx="340">
                  <c:v>26418.517423435602</c:v>
                </c:pt>
                <c:pt idx="341">
                  <c:v>13143.427013402301</c:v>
                </c:pt>
                <c:pt idx="342">
                  <c:v>4380.1006808755901</c:v>
                </c:pt>
                <c:pt idx="343">
                  <c:v>8050.0924382536105</c:v>
                </c:pt>
                <c:pt idx="344">
                  <c:v>5449.9942040606502</c:v>
                </c:pt>
                <c:pt idx="345">
                  <c:v>2503.2215589689799</c:v>
                </c:pt>
                <c:pt idx="346">
                  <c:v>5941.9425588424201</c:v>
                </c:pt>
                <c:pt idx="347">
                  <c:v>17769.3154446882</c:v>
                </c:pt>
                <c:pt idx="348">
                  <c:v>10705.568539393</c:v>
                </c:pt>
                <c:pt idx="349">
                  <c:v>6530.4909793656398</c:v>
                </c:pt>
                <c:pt idx="350">
                  <c:v>8708.7413944322507</c:v>
                </c:pt>
                <c:pt idx="351">
                  <c:v>8374.3400448525608</c:v>
                </c:pt>
                <c:pt idx="352">
                  <c:v>7988.8658645472897</c:v>
                </c:pt>
                <c:pt idx="353">
                  <c:v>7356.4467497775104</c:v>
                </c:pt>
                <c:pt idx="354">
                  <c:v>6691.5481455686004</c:v>
                </c:pt>
                <c:pt idx="355">
                  <c:v>20989.7845312442</c:v>
                </c:pt>
                <c:pt idx="356">
                  <c:v>13249.0582185314</c:v>
                </c:pt>
                <c:pt idx="357">
                  <c:v>7301.1594319966698</c:v>
                </c:pt>
                <c:pt idx="358">
                  <c:v>6604.6051146625596</c:v>
                </c:pt>
                <c:pt idx="359">
                  <c:v>11106.5523998627</c:v>
                </c:pt>
                <c:pt idx="360">
                  <c:v>9824.1126005313599</c:v>
                </c:pt>
                <c:pt idx="361">
                  <c:v>4715.9218060555904</c:v>
                </c:pt>
                <c:pt idx="362">
                  <c:v>10125.6118101415</c:v>
                </c:pt>
                <c:pt idx="363">
                  <c:v>23267.885506635801</c:v>
                </c:pt>
                <c:pt idx="364">
                  <c:v>22167.780539574898</c:v>
                </c:pt>
                <c:pt idx="365">
                  <c:v>3501.8456149590102</c:v>
                </c:pt>
                <c:pt idx="366">
                  <c:v>6106.2281774499697</c:v>
                </c:pt>
                <c:pt idx="367">
                  <c:v>10365.922980498999</c:v>
                </c:pt>
                <c:pt idx="368">
                  <c:v>8114.5058918667401</c:v>
                </c:pt>
                <c:pt idx="369">
                  <c:v>3225.8175686505501</c:v>
                </c:pt>
                <c:pt idx="370">
                  <c:v>17467.142146706501</c:v>
                </c:pt>
                <c:pt idx="371">
                  <c:v>28197.494867872501</c:v>
                </c:pt>
                <c:pt idx="372">
                  <c:v>8426.4528629841207</c:v>
                </c:pt>
                <c:pt idx="373">
                  <c:v>10400.137141032899</c:v>
                </c:pt>
                <c:pt idx="374">
                  <c:v>5865.4076407992698</c:v>
                </c:pt>
                <c:pt idx="375">
                  <c:v>499.24194440853699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F7B-4380-8ACE-8F3C066EE4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16942863"/>
        <c:axId val="1116945359"/>
      </c:scatterChart>
      <c:valAx>
        <c:axId val="1294559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Frame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301836767"/>
        <c:crosses val="autoZero"/>
        <c:crossBetween val="midCat"/>
      </c:valAx>
      <c:valAx>
        <c:axId val="1301836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>
                    <a:effectLst/>
                  </a:rPr>
                  <a:t>Number of pedestrians</a:t>
                </a:r>
                <a:endParaRPr lang="en-001" sz="1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294559791"/>
        <c:crosses val="autoZero"/>
        <c:crossBetween val="midCat"/>
      </c:valAx>
      <c:valAx>
        <c:axId val="1116945359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>
                    <a:effectLst/>
                  </a:rPr>
                  <a:t>Nigiwai score per frame</a:t>
                </a:r>
                <a:endParaRPr lang="en-001" sz="1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0.00E+00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116942863"/>
        <c:crosses val="max"/>
        <c:crossBetween val="midCat"/>
      </c:valAx>
      <c:valAx>
        <c:axId val="111694286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169453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001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001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001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fixed_den_ROI!$B$2</c:f>
              <c:strCache>
                <c:ptCount val="1"/>
                <c:pt idx="0">
                  <c:v>pass_num</c:v>
                </c:pt>
              </c:strCache>
              <c:extLst xmlns:c15="http://schemas.microsoft.com/office/drawing/2012/chart"/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fixed_den_ROI!$A$3:$A$378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  <c:extLst xmlns:c15="http://schemas.microsoft.com/office/drawing/2012/chart"/>
            </c:numRef>
          </c:xVal>
          <c:yVal>
            <c:numRef>
              <c:f>fixed_den_ROI!$B$3:$B$378</c:f>
              <c:numCache>
                <c:formatCode>General</c:formatCode>
                <c:ptCount val="37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6</c:v>
                </c:pt>
                <c:pt idx="12">
                  <c:v>6</c:v>
                </c:pt>
                <c:pt idx="13">
                  <c:v>6</c:v>
                </c:pt>
                <c:pt idx="14">
                  <c:v>6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  <c:pt idx="24">
                  <c:v>10</c:v>
                </c:pt>
                <c:pt idx="25">
                  <c:v>12</c:v>
                </c:pt>
                <c:pt idx="26">
                  <c:v>12</c:v>
                </c:pt>
                <c:pt idx="27">
                  <c:v>12</c:v>
                </c:pt>
                <c:pt idx="28">
                  <c:v>12</c:v>
                </c:pt>
                <c:pt idx="29">
                  <c:v>12</c:v>
                </c:pt>
                <c:pt idx="30">
                  <c:v>14</c:v>
                </c:pt>
                <c:pt idx="31">
                  <c:v>14</c:v>
                </c:pt>
                <c:pt idx="32">
                  <c:v>14</c:v>
                </c:pt>
                <c:pt idx="33">
                  <c:v>14</c:v>
                </c:pt>
                <c:pt idx="34">
                  <c:v>14</c:v>
                </c:pt>
                <c:pt idx="35">
                  <c:v>16</c:v>
                </c:pt>
                <c:pt idx="36">
                  <c:v>16</c:v>
                </c:pt>
                <c:pt idx="37">
                  <c:v>16</c:v>
                </c:pt>
                <c:pt idx="38">
                  <c:v>16</c:v>
                </c:pt>
                <c:pt idx="39">
                  <c:v>16</c:v>
                </c:pt>
                <c:pt idx="40">
                  <c:v>18</c:v>
                </c:pt>
                <c:pt idx="41">
                  <c:v>18</c:v>
                </c:pt>
                <c:pt idx="42">
                  <c:v>18</c:v>
                </c:pt>
                <c:pt idx="43">
                  <c:v>18</c:v>
                </c:pt>
                <c:pt idx="44">
                  <c:v>18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22</c:v>
                </c:pt>
                <c:pt idx="52">
                  <c:v>22</c:v>
                </c:pt>
                <c:pt idx="53">
                  <c:v>22</c:v>
                </c:pt>
                <c:pt idx="54">
                  <c:v>22</c:v>
                </c:pt>
                <c:pt idx="55">
                  <c:v>22</c:v>
                </c:pt>
                <c:pt idx="56">
                  <c:v>24</c:v>
                </c:pt>
                <c:pt idx="57">
                  <c:v>24</c:v>
                </c:pt>
                <c:pt idx="58">
                  <c:v>24</c:v>
                </c:pt>
                <c:pt idx="59">
                  <c:v>24</c:v>
                </c:pt>
                <c:pt idx="60">
                  <c:v>24</c:v>
                </c:pt>
                <c:pt idx="61">
                  <c:v>26</c:v>
                </c:pt>
                <c:pt idx="62">
                  <c:v>26</c:v>
                </c:pt>
                <c:pt idx="63">
                  <c:v>26</c:v>
                </c:pt>
                <c:pt idx="64">
                  <c:v>26</c:v>
                </c:pt>
                <c:pt idx="65">
                  <c:v>26</c:v>
                </c:pt>
                <c:pt idx="66">
                  <c:v>28</c:v>
                </c:pt>
                <c:pt idx="67">
                  <c:v>28</c:v>
                </c:pt>
                <c:pt idx="68">
                  <c:v>28</c:v>
                </c:pt>
                <c:pt idx="69">
                  <c:v>28</c:v>
                </c:pt>
                <c:pt idx="70">
                  <c:v>28</c:v>
                </c:pt>
                <c:pt idx="71">
                  <c:v>30</c:v>
                </c:pt>
                <c:pt idx="72">
                  <c:v>30</c:v>
                </c:pt>
                <c:pt idx="73">
                  <c:v>30</c:v>
                </c:pt>
                <c:pt idx="74">
                  <c:v>30</c:v>
                </c:pt>
                <c:pt idx="75">
                  <c:v>30</c:v>
                </c:pt>
                <c:pt idx="76">
                  <c:v>32</c:v>
                </c:pt>
                <c:pt idx="77">
                  <c:v>32</c:v>
                </c:pt>
                <c:pt idx="78">
                  <c:v>32</c:v>
                </c:pt>
                <c:pt idx="79">
                  <c:v>32</c:v>
                </c:pt>
                <c:pt idx="80">
                  <c:v>32</c:v>
                </c:pt>
                <c:pt idx="81">
                  <c:v>34</c:v>
                </c:pt>
                <c:pt idx="82">
                  <c:v>34</c:v>
                </c:pt>
                <c:pt idx="83">
                  <c:v>34</c:v>
                </c:pt>
                <c:pt idx="84">
                  <c:v>34</c:v>
                </c:pt>
                <c:pt idx="85">
                  <c:v>34</c:v>
                </c:pt>
                <c:pt idx="86">
                  <c:v>36</c:v>
                </c:pt>
                <c:pt idx="87">
                  <c:v>36</c:v>
                </c:pt>
                <c:pt idx="88">
                  <c:v>36</c:v>
                </c:pt>
                <c:pt idx="89">
                  <c:v>36</c:v>
                </c:pt>
                <c:pt idx="90">
                  <c:v>36</c:v>
                </c:pt>
                <c:pt idx="91">
                  <c:v>38</c:v>
                </c:pt>
                <c:pt idx="92">
                  <c:v>38</c:v>
                </c:pt>
                <c:pt idx="93">
                  <c:v>38</c:v>
                </c:pt>
                <c:pt idx="94">
                  <c:v>38</c:v>
                </c:pt>
                <c:pt idx="95">
                  <c:v>38</c:v>
                </c:pt>
                <c:pt idx="96">
                  <c:v>40</c:v>
                </c:pt>
                <c:pt idx="97">
                  <c:v>40</c:v>
                </c:pt>
                <c:pt idx="98">
                  <c:v>40</c:v>
                </c:pt>
                <c:pt idx="99">
                  <c:v>40</c:v>
                </c:pt>
                <c:pt idx="100">
                  <c:v>40</c:v>
                </c:pt>
                <c:pt idx="101">
                  <c:v>42</c:v>
                </c:pt>
                <c:pt idx="102">
                  <c:v>42</c:v>
                </c:pt>
                <c:pt idx="103">
                  <c:v>42</c:v>
                </c:pt>
                <c:pt idx="104">
                  <c:v>42</c:v>
                </c:pt>
                <c:pt idx="105">
                  <c:v>42</c:v>
                </c:pt>
                <c:pt idx="106">
                  <c:v>44</c:v>
                </c:pt>
                <c:pt idx="107">
                  <c:v>44</c:v>
                </c:pt>
                <c:pt idx="108">
                  <c:v>44</c:v>
                </c:pt>
                <c:pt idx="109">
                  <c:v>44</c:v>
                </c:pt>
                <c:pt idx="110">
                  <c:v>44</c:v>
                </c:pt>
                <c:pt idx="111">
                  <c:v>46</c:v>
                </c:pt>
                <c:pt idx="112">
                  <c:v>46</c:v>
                </c:pt>
                <c:pt idx="113">
                  <c:v>46</c:v>
                </c:pt>
                <c:pt idx="114">
                  <c:v>46</c:v>
                </c:pt>
                <c:pt idx="115">
                  <c:v>46</c:v>
                </c:pt>
                <c:pt idx="116">
                  <c:v>48</c:v>
                </c:pt>
                <c:pt idx="117">
                  <c:v>48</c:v>
                </c:pt>
                <c:pt idx="118">
                  <c:v>48</c:v>
                </c:pt>
                <c:pt idx="119">
                  <c:v>48</c:v>
                </c:pt>
                <c:pt idx="120">
                  <c:v>48</c:v>
                </c:pt>
                <c:pt idx="121">
                  <c:v>50</c:v>
                </c:pt>
                <c:pt idx="122">
                  <c:v>50</c:v>
                </c:pt>
                <c:pt idx="123">
                  <c:v>50</c:v>
                </c:pt>
                <c:pt idx="124">
                  <c:v>50</c:v>
                </c:pt>
                <c:pt idx="125">
                  <c:v>50</c:v>
                </c:pt>
                <c:pt idx="126">
                  <c:v>52</c:v>
                </c:pt>
                <c:pt idx="127">
                  <c:v>52</c:v>
                </c:pt>
                <c:pt idx="128">
                  <c:v>52</c:v>
                </c:pt>
                <c:pt idx="129">
                  <c:v>52</c:v>
                </c:pt>
                <c:pt idx="130">
                  <c:v>52</c:v>
                </c:pt>
                <c:pt idx="131">
                  <c:v>54</c:v>
                </c:pt>
                <c:pt idx="132">
                  <c:v>54</c:v>
                </c:pt>
                <c:pt idx="133">
                  <c:v>54</c:v>
                </c:pt>
                <c:pt idx="134">
                  <c:v>54</c:v>
                </c:pt>
                <c:pt idx="135">
                  <c:v>54</c:v>
                </c:pt>
                <c:pt idx="136">
                  <c:v>56</c:v>
                </c:pt>
                <c:pt idx="137">
                  <c:v>56</c:v>
                </c:pt>
                <c:pt idx="138">
                  <c:v>56</c:v>
                </c:pt>
                <c:pt idx="139">
                  <c:v>56</c:v>
                </c:pt>
                <c:pt idx="140">
                  <c:v>56</c:v>
                </c:pt>
                <c:pt idx="141">
                  <c:v>58</c:v>
                </c:pt>
                <c:pt idx="142">
                  <c:v>58</c:v>
                </c:pt>
                <c:pt idx="143">
                  <c:v>58</c:v>
                </c:pt>
                <c:pt idx="144">
                  <c:v>58</c:v>
                </c:pt>
                <c:pt idx="145">
                  <c:v>58</c:v>
                </c:pt>
                <c:pt idx="146">
                  <c:v>60</c:v>
                </c:pt>
                <c:pt idx="147">
                  <c:v>60</c:v>
                </c:pt>
                <c:pt idx="148">
                  <c:v>60</c:v>
                </c:pt>
                <c:pt idx="149">
                  <c:v>60</c:v>
                </c:pt>
                <c:pt idx="150">
                  <c:v>60</c:v>
                </c:pt>
                <c:pt idx="151">
                  <c:v>62</c:v>
                </c:pt>
                <c:pt idx="152">
                  <c:v>62</c:v>
                </c:pt>
                <c:pt idx="153">
                  <c:v>62</c:v>
                </c:pt>
                <c:pt idx="154">
                  <c:v>62</c:v>
                </c:pt>
                <c:pt idx="155">
                  <c:v>62</c:v>
                </c:pt>
                <c:pt idx="156">
                  <c:v>64</c:v>
                </c:pt>
                <c:pt idx="157">
                  <c:v>64</c:v>
                </c:pt>
                <c:pt idx="158">
                  <c:v>64</c:v>
                </c:pt>
                <c:pt idx="159">
                  <c:v>64</c:v>
                </c:pt>
                <c:pt idx="160">
                  <c:v>64</c:v>
                </c:pt>
                <c:pt idx="161">
                  <c:v>66</c:v>
                </c:pt>
                <c:pt idx="162">
                  <c:v>66</c:v>
                </c:pt>
                <c:pt idx="163">
                  <c:v>66</c:v>
                </c:pt>
                <c:pt idx="164">
                  <c:v>66</c:v>
                </c:pt>
                <c:pt idx="165">
                  <c:v>66</c:v>
                </c:pt>
                <c:pt idx="166">
                  <c:v>68</c:v>
                </c:pt>
                <c:pt idx="167">
                  <c:v>68</c:v>
                </c:pt>
                <c:pt idx="168">
                  <c:v>68</c:v>
                </c:pt>
                <c:pt idx="169">
                  <c:v>68</c:v>
                </c:pt>
                <c:pt idx="170">
                  <c:v>68</c:v>
                </c:pt>
                <c:pt idx="171">
                  <c:v>70</c:v>
                </c:pt>
                <c:pt idx="172">
                  <c:v>70</c:v>
                </c:pt>
                <c:pt idx="173">
                  <c:v>70</c:v>
                </c:pt>
                <c:pt idx="174">
                  <c:v>70</c:v>
                </c:pt>
                <c:pt idx="175">
                  <c:v>70</c:v>
                </c:pt>
                <c:pt idx="176">
                  <c:v>72</c:v>
                </c:pt>
                <c:pt idx="177">
                  <c:v>72</c:v>
                </c:pt>
                <c:pt idx="178">
                  <c:v>72</c:v>
                </c:pt>
                <c:pt idx="179">
                  <c:v>72</c:v>
                </c:pt>
                <c:pt idx="180">
                  <c:v>72</c:v>
                </c:pt>
                <c:pt idx="181">
                  <c:v>74</c:v>
                </c:pt>
                <c:pt idx="182">
                  <c:v>74</c:v>
                </c:pt>
                <c:pt idx="183">
                  <c:v>74</c:v>
                </c:pt>
                <c:pt idx="184">
                  <c:v>74</c:v>
                </c:pt>
                <c:pt idx="185">
                  <c:v>74</c:v>
                </c:pt>
                <c:pt idx="186">
                  <c:v>76</c:v>
                </c:pt>
                <c:pt idx="187">
                  <c:v>76</c:v>
                </c:pt>
                <c:pt idx="188">
                  <c:v>76</c:v>
                </c:pt>
                <c:pt idx="189">
                  <c:v>76</c:v>
                </c:pt>
                <c:pt idx="190">
                  <c:v>78</c:v>
                </c:pt>
                <c:pt idx="191">
                  <c:v>78</c:v>
                </c:pt>
                <c:pt idx="192">
                  <c:v>78</c:v>
                </c:pt>
                <c:pt idx="193">
                  <c:v>78</c:v>
                </c:pt>
                <c:pt idx="194">
                  <c:v>78</c:v>
                </c:pt>
                <c:pt idx="195">
                  <c:v>80</c:v>
                </c:pt>
                <c:pt idx="196">
                  <c:v>80</c:v>
                </c:pt>
                <c:pt idx="197">
                  <c:v>80</c:v>
                </c:pt>
                <c:pt idx="198">
                  <c:v>80</c:v>
                </c:pt>
                <c:pt idx="199">
                  <c:v>80</c:v>
                </c:pt>
                <c:pt idx="200">
                  <c:v>82</c:v>
                </c:pt>
                <c:pt idx="201">
                  <c:v>82</c:v>
                </c:pt>
                <c:pt idx="202">
                  <c:v>82</c:v>
                </c:pt>
                <c:pt idx="203">
                  <c:v>82</c:v>
                </c:pt>
                <c:pt idx="204">
                  <c:v>82</c:v>
                </c:pt>
                <c:pt idx="205">
                  <c:v>84</c:v>
                </c:pt>
                <c:pt idx="206">
                  <c:v>84</c:v>
                </c:pt>
                <c:pt idx="207">
                  <c:v>84</c:v>
                </c:pt>
                <c:pt idx="208">
                  <c:v>84</c:v>
                </c:pt>
                <c:pt idx="209">
                  <c:v>84</c:v>
                </c:pt>
                <c:pt idx="210">
                  <c:v>86</c:v>
                </c:pt>
                <c:pt idx="211">
                  <c:v>86</c:v>
                </c:pt>
                <c:pt idx="212">
                  <c:v>86</c:v>
                </c:pt>
                <c:pt idx="213">
                  <c:v>86</c:v>
                </c:pt>
                <c:pt idx="214">
                  <c:v>86</c:v>
                </c:pt>
                <c:pt idx="215">
                  <c:v>88</c:v>
                </c:pt>
                <c:pt idx="216">
                  <c:v>88</c:v>
                </c:pt>
                <c:pt idx="217">
                  <c:v>88</c:v>
                </c:pt>
                <c:pt idx="218">
                  <c:v>88</c:v>
                </c:pt>
                <c:pt idx="219">
                  <c:v>88</c:v>
                </c:pt>
                <c:pt idx="220">
                  <c:v>90</c:v>
                </c:pt>
                <c:pt idx="221">
                  <c:v>90</c:v>
                </c:pt>
                <c:pt idx="222">
                  <c:v>90</c:v>
                </c:pt>
                <c:pt idx="223">
                  <c:v>90</c:v>
                </c:pt>
                <c:pt idx="224">
                  <c:v>90</c:v>
                </c:pt>
                <c:pt idx="225">
                  <c:v>92</c:v>
                </c:pt>
                <c:pt idx="226">
                  <c:v>92</c:v>
                </c:pt>
                <c:pt idx="227">
                  <c:v>92</c:v>
                </c:pt>
                <c:pt idx="228">
                  <c:v>92</c:v>
                </c:pt>
                <c:pt idx="229">
                  <c:v>92</c:v>
                </c:pt>
                <c:pt idx="230">
                  <c:v>94</c:v>
                </c:pt>
                <c:pt idx="231">
                  <c:v>94</c:v>
                </c:pt>
                <c:pt idx="232">
                  <c:v>94</c:v>
                </c:pt>
                <c:pt idx="233">
                  <c:v>94</c:v>
                </c:pt>
                <c:pt idx="234">
                  <c:v>94</c:v>
                </c:pt>
                <c:pt idx="235">
                  <c:v>96</c:v>
                </c:pt>
                <c:pt idx="236">
                  <c:v>96</c:v>
                </c:pt>
                <c:pt idx="237">
                  <c:v>96</c:v>
                </c:pt>
                <c:pt idx="238">
                  <c:v>96</c:v>
                </c:pt>
                <c:pt idx="239">
                  <c:v>96</c:v>
                </c:pt>
                <c:pt idx="240">
                  <c:v>98</c:v>
                </c:pt>
                <c:pt idx="241">
                  <c:v>98</c:v>
                </c:pt>
                <c:pt idx="242">
                  <c:v>98</c:v>
                </c:pt>
                <c:pt idx="243">
                  <c:v>98</c:v>
                </c:pt>
                <c:pt idx="244">
                  <c:v>98</c:v>
                </c:pt>
                <c:pt idx="245">
                  <c:v>100</c:v>
                </c:pt>
                <c:pt idx="246">
                  <c:v>100</c:v>
                </c:pt>
                <c:pt idx="247">
                  <c:v>100</c:v>
                </c:pt>
                <c:pt idx="248">
                  <c:v>100</c:v>
                </c:pt>
                <c:pt idx="249">
                  <c:v>100</c:v>
                </c:pt>
                <c:pt idx="250">
                  <c:v>100</c:v>
                </c:pt>
                <c:pt idx="251">
                  <c:v>100</c:v>
                </c:pt>
                <c:pt idx="252">
                  <c:v>100</c:v>
                </c:pt>
                <c:pt idx="253">
                  <c:v>100</c:v>
                </c:pt>
                <c:pt idx="254">
                  <c:v>100</c:v>
                </c:pt>
                <c:pt idx="255">
                  <c:v>100</c:v>
                </c:pt>
                <c:pt idx="256">
                  <c:v>100</c:v>
                </c:pt>
                <c:pt idx="257">
                  <c:v>100</c:v>
                </c:pt>
                <c:pt idx="258">
                  <c:v>100</c:v>
                </c:pt>
                <c:pt idx="259">
                  <c:v>100</c:v>
                </c:pt>
                <c:pt idx="260">
                  <c:v>100</c:v>
                </c:pt>
                <c:pt idx="261">
                  <c:v>100</c:v>
                </c:pt>
                <c:pt idx="262">
                  <c:v>100</c:v>
                </c:pt>
                <c:pt idx="263">
                  <c:v>100</c:v>
                </c:pt>
                <c:pt idx="264">
                  <c:v>100</c:v>
                </c:pt>
                <c:pt idx="265">
                  <c:v>100</c:v>
                </c:pt>
                <c:pt idx="266">
                  <c:v>100</c:v>
                </c:pt>
                <c:pt idx="267">
                  <c:v>100</c:v>
                </c:pt>
                <c:pt idx="268">
                  <c:v>100</c:v>
                </c:pt>
                <c:pt idx="269">
                  <c:v>100</c:v>
                </c:pt>
                <c:pt idx="270">
                  <c:v>100</c:v>
                </c:pt>
                <c:pt idx="271">
                  <c:v>100</c:v>
                </c:pt>
                <c:pt idx="272">
                  <c:v>100</c:v>
                </c:pt>
                <c:pt idx="273">
                  <c:v>100</c:v>
                </c:pt>
                <c:pt idx="274">
                  <c:v>100</c:v>
                </c:pt>
                <c:pt idx="275">
                  <c:v>100</c:v>
                </c:pt>
                <c:pt idx="276">
                  <c:v>100</c:v>
                </c:pt>
                <c:pt idx="277">
                  <c:v>100</c:v>
                </c:pt>
                <c:pt idx="278">
                  <c:v>100</c:v>
                </c:pt>
                <c:pt idx="279">
                  <c:v>100</c:v>
                </c:pt>
                <c:pt idx="280">
                  <c:v>100</c:v>
                </c:pt>
                <c:pt idx="281">
                  <c:v>100</c:v>
                </c:pt>
                <c:pt idx="282">
                  <c:v>100</c:v>
                </c:pt>
                <c:pt idx="283">
                  <c:v>100</c:v>
                </c:pt>
                <c:pt idx="284">
                  <c:v>100</c:v>
                </c:pt>
                <c:pt idx="285">
                  <c:v>100</c:v>
                </c:pt>
                <c:pt idx="286">
                  <c:v>100</c:v>
                </c:pt>
                <c:pt idx="287">
                  <c:v>100</c:v>
                </c:pt>
                <c:pt idx="288">
                  <c:v>100</c:v>
                </c:pt>
                <c:pt idx="289">
                  <c:v>100</c:v>
                </c:pt>
                <c:pt idx="290">
                  <c:v>100</c:v>
                </c:pt>
                <c:pt idx="291">
                  <c:v>100</c:v>
                </c:pt>
                <c:pt idx="292">
                  <c:v>100</c:v>
                </c:pt>
                <c:pt idx="293">
                  <c:v>100</c:v>
                </c:pt>
                <c:pt idx="294">
                  <c:v>100</c:v>
                </c:pt>
                <c:pt idx="295">
                  <c:v>100</c:v>
                </c:pt>
                <c:pt idx="296">
                  <c:v>100</c:v>
                </c:pt>
                <c:pt idx="297">
                  <c:v>100</c:v>
                </c:pt>
                <c:pt idx="298">
                  <c:v>100</c:v>
                </c:pt>
                <c:pt idx="299">
                  <c:v>100</c:v>
                </c:pt>
                <c:pt idx="300">
                  <c:v>100</c:v>
                </c:pt>
                <c:pt idx="301">
                  <c:v>100</c:v>
                </c:pt>
                <c:pt idx="302">
                  <c:v>100</c:v>
                </c:pt>
                <c:pt idx="303">
                  <c:v>100</c:v>
                </c:pt>
                <c:pt idx="304">
                  <c:v>100</c:v>
                </c:pt>
                <c:pt idx="305">
                  <c:v>100</c:v>
                </c:pt>
                <c:pt idx="306">
                  <c:v>100</c:v>
                </c:pt>
                <c:pt idx="307">
                  <c:v>100</c:v>
                </c:pt>
                <c:pt idx="308">
                  <c:v>100</c:v>
                </c:pt>
                <c:pt idx="309">
                  <c:v>100</c:v>
                </c:pt>
                <c:pt idx="310">
                  <c:v>100</c:v>
                </c:pt>
                <c:pt idx="311">
                  <c:v>100</c:v>
                </c:pt>
                <c:pt idx="312">
                  <c:v>100</c:v>
                </c:pt>
                <c:pt idx="313">
                  <c:v>100</c:v>
                </c:pt>
                <c:pt idx="314">
                  <c:v>100</c:v>
                </c:pt>
                <c:pt idx="315">
                  <c:v>100</c:v>
                </c:pt>
                <c:pt idx="316">
                  <c:v>100</c:v>
                </c:pt>
                <c:pt idx="317">
                  <c:v>100</c:v>
                </c:pt>
                <c:pt idx="318">
                  <c:v>100</c:v>
                </c:pt>
                <c:pt idx="319">
                  <c:v>100</c:v>
                </c:pt>
                <c:pt idx="320">
                  <c:v>100</c:v>
                </c:pt>
                <c:pt idx="321">
                  <c:v>100</c:v>
                </c:pt>
                <c:pt idx="322">
                  <c:v>100</c:v>
                </c:pt>
                <c:pt idx="323">
                  <c:v>100</c:v>
                </c:pt>
                <c:pt idx="324">
                  <c:v>100</c:v>
                </c:pt>
                <c:pt idx="325">
                  <c:v>100</c:v>
                </c:pt>
                <c:pt idx="326">
                  <c:v>100</c:v>
                </c:pt>
                <c:pt idx="327">
                  <c:v>100</c:v>
                </c:pt>
                <c:pt idx="328">
                  <c:v>100</c:v>
                </c:pt>
                <c:pt idx="329">
                  <c:v>100</c:v>
                </c:pt>
                <c:pt idx="330">
                  <c:v>100</c:v>
                </c:pt>
                <c:pt idx="331">
                  <c:v>100</c:v>
                </c:pt>
                <c:pt idx="332">
                  <c:v>100</c:v>
                </c:pt>
                <c:pt idx="333">
                  <c:v>100</c:v>
                </c:pt>
                <c:pt idx="334">
                  <c:v>100</c:v>
                </c:pt>
                <c:pt idx="335">
                  <c:v>100</c:v>
                </c:pt>
                <c:pt idx="336">
                  <c:v>100</c:v>
                </c:pt>
                <c:pt idx="337">
                  <c:v>100</c:v>
                </c:pt>
                <c:pt idx="338">
                  <c:v>100</c:v>
                </c:pt>
                <c:pt idx="339">
                  <c:v>100</c:v>
                </c:pt>
                <c:pt idx="340">
                  <c:v>100</c:v>
                </c:pt>
                <c:pt idx="341">
                  <c:v>100</c:v>
                </c:pt>
                <c:pt idx="342">
                  <c:v>100</c:v>
                </c:pt>
                <c:pt idx="343">
                  <c:v>100</c:v>
                </c:pt>
                <c:pt idx="344">
                  <c:v>100</c:v>
                </c:pt>
                <c:pt idx="345">
                  <c:v>100</c:v>
                </c:pt>
                <c:pt idx="346">
                  <c:v>100</c:v>
                </c:pt>
                <c:pt idx="347">
                  <c:v>100</c:v>
                </c:pt>
                <c:pt idx="348">
                  <c:v>100</c:v>
                </c:pt>
                <c:pt idx="349">
                  <c:v>100</c:v>
                </c:pt>
                <c:pt idx="350">
                  <c:v>100</c:v>
                </c:pt>
                <c:pt idx="351">
                  <c:v>100</c:v>
                </c:pt>
                <c:pt idx="352">
                  <c:v>100</c:v>
                </c:pt>
                <c:pt idx="353">
                  <c:v>100</c:v>
                </c:pt>
                <c:pt idx="354">
                  <c:v>100</c:v>
                </c:pt>
                <c:pt idx="355">
                  <c:v>100</c:v>
                </c:pt>
                <c:pt idx="356">
                  <c:v>100</c:v>
                </c:pt>
                <c:pt idx="357">
                  <c:v>100</c:v>
                </c:pt>
                <c:pt idx="358">
                  <c:v>100</c:v>
                </c:pt>
                <c:pt idx="359">
                  <c:v>100</c:v>
                </c:pt>
                <c:pt idx="360">
                  <c:v>100</c:v>
                </c:pt>
                <c:pt idx="361">
                  <c:v>100</c:v>
                </c:pt>
                <c:pt idx="362">
                  <c:v>100</c:v>
                </c:pt>
                <c:pt idx="363">
                  <c:v>100</c:v>
                </c:pt>
                <c:pt idx="364">
                  <c:v>100</c:v>
                </c:pt>
                <c:pt idx="365">
                  <c:v>100</c:v>
                </c:pt>
                <c:pt idx="366">
                  <c:v>100</c:v>
                </c:pt>
                <c:pt idx="367">
                  <c:v>100</c:v>
                </c:pt>
                <c:pt idx="368">
                  <c:v>100</c:v>
                </c:pt>
                <c:pt idx="369">
                  <c:v>100</c:v>
                </c:pt>
                <c:pt idx="370">
                  <c:v>100</c:v>
                </c:pt>
                <c:pt idx="371">
                  <c:v>100</c:v>
                </c:pt>
                <c:pt idx="372">
                  <c:v>100</c:v>
                </c:pt>
                <c:pt idx="373">
                  <c:v>100</c:v>
                </c:pt>
                <c:pt idx="374">
                  <c:v>100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0-3F5E-426E-B55E-1097DA96FD21}"/>
            </c:ext>
          </c:extLst>
        </c:ser>
        <c:ser>
          <c:idx val="2"/>
          <c:order val="2"/>
          <c:tx>
            <c:strRef>
              <c:f>fixed_den_ROI!$C$2</c:f>
              <c:strCache>
                <c:ptCount val="1"/>
                <c:pt idx="0">
                  <c:v>shop_num</c:v>
                </c:pt>
              </c:strCache>
              <c:extLst xmlns:c15="http://schemas.microsoft.com/office/drawing/2012/chart"/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fixed_den_ROI!$A$3:$A$378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  <c:extLst xmlns:c15="http://schemas.microsoft.com/office/drawing/2012/chart"/>
            </c:numRef>
          </c:xVal>
          <c:yVal>
            <c:numRef>
              <c:f>fixed_den_ROI!$C$3:$C$378</c:f>
              <c:numCache>
                <c:formatCode>General</c:formatCode>
                <c:ptCount val="37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6</c:v>
                </c:pt>
                <c:pt idx="12">
                  <c:v>6</c:v>
                </c:pt>
                <c:pt idx="13">
                  <c:v>6</c:v>
                </c:pt>
                <c:pt idx="14">
                  <c:v>6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  <c:pt idx="24">
                  <c:v>10</c:v>
                </c:pt>
                <c:pt idx="25">
                  <c:v>12</c:v>
                </c:pt>
                <c:pt idx="26">
                  <c:v>12</c:v>
                </c:pt>
                <c:pt idx="27">
                  <c:v>12</c:v>
                </c:pt>
                <c:pt idx="28">
                  <c:v>12</c:v>
                </c:pt>
                <c:pt idx="29">
                  <c:v>12</c:v>
                </c:pt>
                <c:pt idx="30">
                  <c:v>14</c:v>
                </c:pt>
                <c:pt idx="31">
                  <c:v>14</c:v>
                </c:pt>
                <c:pt idx="32">
                  <c:v>14</c:v>
                </c:pt>
                <c:pt idx="33">
                  <c:v>14</c:v>
                </c:pt>
                <c:pt idx="34">
                  <c:v>14</c:v>
                </c:pt>
                <c:pt idx="35">
                  <c:v>16</c:v>
                </c:pt>
                <c:pt idx="36">
                  <c:v>16</c:v>
                </c:pt>
                <c:pt idx="37">
                  <c:v>16</c:v>
                </c:pt>
                <c:pt idx="38">
                  <c:v>16</c:v>
                </c:pt>
                <c:pt idx="39">
                  <c:v>16</c:v>
                </c:pt>
                <c:pt idx="40">
                  <c:v>18</c:v>
                </c:pt>
                <c:pt idx="41">
                  <c:v>18</c:v>
                </c:pt>
                <c:pt idx="42">
                  <c:v>18</c:v>
                </c:pt>
                <c:pt idx="43">
                  <c:v>18</c:v>
                </c:pt>
                <c:pt idx="44">
                  <c:v>18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22</c:v>
                </c:pt>
                <c:pt idx="52">
                  <c:v>22</c:v>
                </c:pt>
                <c:pt idx="53">
                  <c:v>22</c:v>
                </c:pt>
                <c:pt idx="54">
                  <c:v>22</c:v>
                </c:pt>
                <c:pt idx="55">
                  <c:v>22</c:v>
                </c:pt>
                <c:pt idx="56">
                  <c:v>24</c:v>
                </c:pt>
                <c:pt idx="57">
                  <c:v>24</c:v>
                </c:pt>
                <c:pt idx="58">
                  <c:v>24</c:v>
                </c:pt>
                <c:pt idx="59">
                  <c:v>24</c:v>
                </c:pt>
                <c:pt idx="60">
                  <c:v>24</c:v>
                </c:pt>
                <c:pt idx="61">
                  <c:v>26</c:v>
                </c:pt>
                <c:pt idx="62">
                  <c:v>26</c:v>
                </c:pt>
                <c:pt idx="63">
                  <c:v>26</c:v>
                </c:pt>
                <c:pt idx="64">
                  <c:v>26</c:v>
                </c:pt>
                <c:pt idx="65">
                  <c:v>26</c:v>
                </c:pt>
                <c:pt idx="66">
                  <c:v>28</c:v>
                </c:pt>
                <c:pt idx="67">
                  <c:v>28</c:v>
                </c:pt>
                <c:pt idx="68">
                  <c:v>28</c:v>
                </c:pt>
                <c:pt idx="69">
                  <c:v>28</c:v>
                </c:pt>
                <c:pt idx="70">
                  <c:v>28</c:v>
                </c:pt>
                <c:pt idx="71">
                  <c:v>30</c:v>
                </c:pt>
                <c:pt idx="72">
                  <c:v>30</c:v>
                </c:pt>
                <c:pt idx="73">
                  <c:v>30</c:v>
                </c:pt>
                <c:pt idx="74">
                  <c:v>30</c:v>
                </c:pt>
                <c:pt idx="75">
                  <c:v>30</c:v>
                </c:pt>
                <c:pt idx="76">
                  <c:v>32</c:v>
                </c:pt>
                <c:pt idx="77">
                  <c:v>32</c:v>
                </c:pt>
                <c:pt idx="78">
                  <c:v>32</c:v>
                </c:pt>
                <c:pt idx="79">
                  <c:v>32</c:v>
                </c:pt>
                <c:pt idx="80">
                  <c:v>32</c:v>
                </c:pt>
                <c:pt idx="81">
                  <c:v>34</c:v>
                </c:pt>
                <c:pt idx="82">
                  <c:v>34</c:v>
                </c:pt>
                <c:pt idx="83">
                  <c:v>34</c:v>
                </c:pt>
                <c:pt idx="84">
                  <c:v>34</c:v>
                </c:pt>
                <c:pt idx="85">
                  <c:v>34</c:v>
                </c:pt>
                <c:pt idx="86">
                  <c:v>36</c:v>
                </c:pt>
                <c:pt idx="87">
                  <c:v>36</c:v>
                </c:pt>
                <c:pt idx="88">
                  <c:v>36</c:v>
                </c:pt>
                <c:pt idx="89">
                  <c:v>36</c:v>
                </c:pt>
                <c:pt idx="90">
                  <c:v>36</c:v>
                </c:pt>
                <c:pt idx="91">
                  <c:v>38</c:v>
                </c:pt>
                <c:pt idx="92">
                  <c:v>38</c:v>
                </c:pt>
                <c:pt idx="93">
                  <c:v>38</c:v>
                </c:pt>
                <c:pt idx="94">
                  <c:v>38</c:v>
                </c:pt>
                <c:pt idx="95">
                  <c:v>38</c:v>
                </c:pt>
                <c:pt idx="96">
                  <c:v>40</c:v>
                </c:pt>
                <c:pt idx="97">
                  <c:v>40</c:v>
                </c:pt>
                <c:pt idx="98">
                  <c:v>40</c:v>
                </c:pt>
                <c:pt idx="99">
                  <c:v>40</c:v>
                </c:pt>
                <c:pt idx="100">
                  <c:v>40</c:v>
                </c:pt>
                <c:pt idx="101">
                  <c:v>42</c:v>
                </c:pt>
                <c:pt idx="102">
                  <c:v>42</c:v>
                </c:pt>
                <c:pt idx="103">
                  <c:v>42</c:v>
                </c:pt>
                <c:pt idx="104">
                  <c:v>42</c:v>
                </c:pt>
                <c:pt idx="105">
                  <c:v>42</c:v>
                </c:pt>
                <c:pt idx="106">
                  <c:v>44</c:v>
                </c:pt>
                <c:pt idx="107">
                  <c:v>44</c:v>
                </c:pt>
                <c:pt idx="108">
                  <c:v>44</c:v>
                </c:pt>
                <c:pt idx="109">
                  <c:v>44</c:v>
                </c:pt>
                <c:pt idx="110">
                  <c:v>44</c:v>
                </c:pt>
                <c:pt idx="111">
                  <c:v>46</c:v>
                </c:pt>
                <c:pt idx="112">
                  <c:v>46</c:v>
                </c:pt>
                <c:pt idx="113">
                  <c:v>46</c:v>
                </c:pt>
                <c:pt idx="114">
                  <c:v>46</c:v>
                </c:pt>
                <c:pt idx="115">
                  <c:v>46</c:v>
                </c:pt>
                <c:pt idx="116">
                  <c:v>48</c:v>
                </c:pt>
                <c:pt idx="117">
                  <c:v>48</c:v>
                </c:pt>
                <c:pt idx="118">
                  <c:v>48</c:v>
                </c:pt>
                <c:pt idx="119">
                  <c:v>48</c:v>
                </c:pt>
                <c:pt idx="120">
                  <c:v>48</c:v>
                </c:pt>
                <c:pt idx="121">
                  <c:v>50</c:v>
                </c:pt>
                <c:pt idx="122">
                  <c:v>50</c:v>
                </c:pt>
                <c:pt idx="123">
                  <c:v>50</c:v>
                </c:pt>
                <c:pt idx="124">
                  <c:v>50</c:v>
                </c:pt>
                <c:pt idx="125">
                  <c:v>50</c:v>
                </c:pt>
                <c:pt idx="126">
                  <c:v>52</c:v>
                </c:pt>
                <c:pt idx="127">
                  <c:v>52</c:v>
                </c:pt>
                <c:pt idx="128">
                  <c:v>52</c:v>
                </c:pt>
                <c:pt idx="129">
                  <c:v>52</c:v>
                </c:pt>
                <c:pt idx="130">
                  <c:v>52</c:v>
                </c:pt>
                <c:pt idx="131">
                  <c:v>54</c:v>
                </c:pt>
                <c:pt idx="132">
                  <c:v>54</c:v>
                </c:pt>
                <c:pt idx="133">
                  <c:v>54</c:v>
                </c:pt>
                <c:pt idx="134">
                  <c:v>54</c:v>
                </c:pt>
                <c:pt idx="135">
                  <c:v>54</c:v>
                </c:pt>
                <c:pt idx="136">
                  <c:v>56</c:v>
                </c:pt>
                <c:pt idx="137">
                  <c:v>56</c:v>
                </c:pt>
                <c:pt idx="138">
                  <c:v>56</c:v>
                </c:pt>
                <c:pt idx="139">
                  <c:v>56</c:v>
                </c:pt>
                <c:pt idx="140">
                  <c:v>56</c:v>
                </c:pt>
                <c:pt idx="141">
                  <c:v>58</c:v>
                </c:pt>
                <c:pt idx="142">
                  <c:v>58</c:v>
                </c:pt>
                <c:pt idx="143">
                  <c:v>58</c:v>
                </c:pt>
                <c:pt idx="144">
                  <c:v>58</c:v>
                </c:pt>
                <c:pt idx="145">
                  <c:v>58</c:v>
                </c:pt>
                <c:pt idx="146">
                  <c:v>60</c:v>
                </c:pt>
                <c:pt idx="147">
                  <c:v>60</c:v>
                </c:pt>
                <c:pt idx="148">
                  <c:v>60</c:v>
                </c:pt>
                <c:pt idx="149">
                  <c:v>60</c:v>
                </c:pt>
                <c:pt idx="150">
                  <c:v>60</c:v>
                </c:pt>
                <c:pt idx="151">
                  <c:v>62</c:v>
                </c:pt>
                <c:pt idx="152">
                  <c:v>62</c:v>
                </c:pt>
                <c:pt idx="153">
                  <c:v>62</c:v>
                </c:pt>
                <c:pt idx="154">
                  <c:v>62</c:v>
                </c:pt>
                <c:pt idx="155">
                  <c:v>62</c:v>
                </c:pt>
                <c:pt idx="156">
                  <c:v>64</c:v>
                </c:pt>
                <c:pt idx="157">
                  <c:v>64</c:v>
                </c:pt>
                <c:pt idx="158">
                  <c:v>64</c:v>
                </c:pt>
                <c:pt idx="159">
                  <c:v>64</c:v>
                </c:pt>
                <c:pt idx="160">
                  <c:v>64</c:v>
                </c:pt>
                <c:pt idx="161">
                  <c:v>66</c:v>
                </c:pt>
                <c:pt idx="162">
                  <c:v>66</c:v>
                </c:pt>
                <c:pt idx="163">
                  <c:v>66</c:v>
                </c:pt>
                <c:pt idx="164">
                  <c:v>66</c:v>
                </c:pt>
                <c:pt idx="165">
                  <c:v>66</c:v>
                </c:pt>
                <c:pt idx="166">
                  <c:v>68</c:v>
                </c:pt>
                <c:pt idx="167">
                  <c:v>68</c:v>
                </c:pt>
                <c:pt idx="168">
                  <c:v>68</c:v>
                </c:pt>
                <c:pt idx="169">
                  <c:v>68</c:v>
                </c:pt>
                <c:pt idx="170">
                  <c:v>68</c:v>
                </c:pt>
                <c:pt idx="171">
                  <c:v>70</c:v>
                </c:pt>
                <c:pt idx="172">
                  <c:v>70</c:v>
                </c:pt>
                <c:pt idx="173">
                  <c:v>70</c:v>
                </c:pt>
                <c:pt idx="174">
                  <c:v>70</c:v>
                </c:pt>
                <c:pt idx="175">
                  <c:v>70</c:v>
                </c:pt>
                <c:pt idx="176">
                  <c:v>72</c:v>
                </c:pt>
                <c:pt idx="177">
                  <c:v>72</c:v>
                </c:pt>
                <c:pt idx="178">
                  <c:v>72</c:v>
                </c:pt>
                <c:pt idx="179">
                  <c:v>72</c:v>
                </c:pt>
                <c:pt idx="180">
                  <c:v>72</c:v>
                </c:pt>
                <c:pt idx="181">
                  <c:v>74</c:v>
                </c:pt>
                <c:pt idx="182">
                  <c:v>74</c:v>
                </c:pt>
                <c:pt idx="183">
                  <c:v>74</c:v>
                </c:pt>
                <c:pt idx="184">
                  <c:v>74</c:v>
                </c:pt>
                <c:pt idx="185">
                  <c:v>74</c:v>
                </c:pt>
                <c:pt idx="186">
                  <c:v>76</c:v>
                </c:pt>
                <c:pt idx="187">
                  <c:v>76</c:v>
                </c:pt>
                <c:pt idx="188">
                  <c:v>76</c:v>
                </c:pt>
                <c:pt idx="189">
                  <c:v>76</c:v>
                </c:pt>
                <c:pt idx="190">
                  <c:v>78</c:v>
                </c:pt>
                <c:pt idx="191">
                  <c:v>78</c:v>
                </c:pt>
                <c:pt idx="192">
                  <c:v>78</c:v>
                </c:pt>
                <c:pt idx="193">
                  <c:v>78</c:v>
                </c:pt>
                <c:pt idx="194">
                  <c:v>78</c:v>
                </c:pt>
                <c:pt idx="195">
                  <c:v>80</c:v>
                </c:pt>
                <c:pt idx="196">
                  <c:v>80</c:v>
                </c:pt>
                <c:pt idx="197">
                  <c:v>80</c:v>
                </c:pt>
                <c:pt idx="198">
                  <c:v>80</c:v>
                </c:pt>
                <c:pt idx="199">
                  <c:v>80</c:v>
                </c:pt>
                <c:pt idx="200">
                  <c:v>82</c:v>
                </c:pt>
                <c:pt idx="201">
                  <c:v>82</c:v>
                </c:pt>
                <c:pt idx="202">
                  <c:v>82</c:v>
                </c:pt>
                <c:pt idx="203">
                  <c:v>82</c:v>
                </c:pt>
                <c:pt idx="204">
                  <c:v>82</c:v>
                </c:pt>
                <c:pt idx="205">
                  <c:v>84</c:v>
                </c:pt>
                <c:pt idx="206">
                  <c:v>84</c:v>
                </c:pt>
                <c:pt idx="207">
                  <c:v>84</c:v>
                </c:pt>
                <c:pt idx="208">
                  <c:v>84</c:v>
                </c:pt>
                <c:pt idx="209">
                  <c:v>84</c:v>
                </c:pt>
                <c:pt idx="210">
                  <c:v>86</c:v>
                </c:pt>
                <c:pt idx="211">
                  <c:v>86</c:v>
                </c:pt>
                <c:pt idx="212">
                  <c:v>86</c:v>
                </c:pt>
                <c:pt idx="213">
                  <c:v>86</c:v>
                </c:pt>
                <c:pt idx="214">
                  <c:v>86</c:v>
                </c:pt>
                <c:pt idx="215">
                  <c:v>88</c:v>
                </c:pt>
                <c:pt idx="216">
                  <c:v>88</c:v>
                </c:pt>
                <c:pt idx="217">
                  <c:v>88</c:v>
                </c:pt>
                <c:pt idx="218">
                  <c:v>88</c:v>
                </c:pt>
                <c:pt idx="219">
                  <c:v>88</c:v>
                </c:pt>
                <c:pt idx="220">
                  <c:v>90</c:v>
                </c:pt>
                <c:pt idx="221">
                  <c:v>90</c:v>
                </c:pt>
                <c:pt idx="222">
                  <c:v>90</c:v>
                </c:pt>
                <c:pt idx="223">
                  <c:v>90</c:v>
                </c:pt>
                <c:pt idx="224">
                  <c:v>90</c:v>
                </c:pt>
                <c:pt idx="225">
                  <c:v>92</c:v>
                </c:pt>
                <c:pt idx="226">
                  <c:v>92</c:v>
                </c:pt>
                <c:pt idx="227">
                  <c:v>92</c:v>
                </c:pt>
                <c:pt idx="228">
                  <c:v>92</c:v>
                </c:pt>
                <c:pt idx="229">
                  <c:v>92</c:v>
                </c:pt>
                <c:pt idx="230">
                  <c:v>94</c:v>
                </c:pt>
                <c:pt idx="231">
                  <c:v>94</c:v>
                </c:pt>
                <c:pt idx="232">
                  <c:v>94</c:v>
                </c:pt>
                <c:pt idx="233">
                  <c:v>94</c:v>
                </c:pt>
                <c:pt idx="234">
                  <c:v>94</c:v>
                </c:pt>
                <c:pt idx="235">
                  <c:v>96</c:v>
                </c:pt>
                <c:pt idx="236">
                  <c:v>96</c:v>
                </c:pt>
                <c:pt idx="237">
                  <c:v>96</c:v>
                </c:pt>
                <c:pt idx="238">
                  <c:v>96</c:v>
                </c:pt>
                <c:pt idx="239">
                  <c:v>96</c:v>
                </c:pt>
                <c:pt idx="240">
                  <c:v>98</c:v>
                </c:pt>
                <c:pt idx="241">
                  <c:v>98</c:v>
                </c:pt>
                <c:pt idx="242">
                  <c:v>98</c:v>
                </c:pt>
                <c:pt idx="243">
                  <c:v>98</c:v>
                </c:pt>
                <c:pt idx="244">
                  <c:v>98</c:v>
                </c:pt>
                <c:pt idx="245">
                  <c:v>100</c:v>
                </c:pt>
                <c:pt idx="246">
                  <c:v>100</c:v>
                </c:pt>
                <c:pt idx="247">
                  <c:v>100</c:v>
                </c:pt>
                <c:pt idx="248">
                  <c:v>100</c:v>
                </c:pt>
                <c:pt idx="249">
                  <c:v>100</c:v>
                </c:pt>
                <c:pt idx="250">
                  <c:v>100</c:v>
                </c:pt>
                <c:pt idx="251">
                  <c:v>100</c:v>
                </c:pt>
                <c:pt idx="252">
                  <c:v>100</c:v>
                </c:pt>
                <c:pt idx="253">
                  <c:v>100</c:v>
                </c:pt>
                <c:pt idx="254">
                  <c:v>100</c:v>
                </c:pt>
                <c:pt idx="255">
                  <c:v>100</c:v>
                </c:pt>
                <c:pt idx="256">
                  <c:v>100</c:v>
                </c:pt>
                <c:pt idx="257">
                  <c:v>100</c:v>
                </c:pt>
                <c:pt idx="258">
                  <c:v>100</c:v>
                </c:pt>
                <c:pt idx="259">
                  <c:v>100</c:v>
                </c:pt>
                <c:pt idx="260">
                  <c:v>100</c:v>
                </c:pt>
                <c:pt idx="261">
                  <c:v>100</c:v>
                </c:pt>
                <c:pt idx="262">
                  <c:v>100</c:v>
                </c:pt>
                <c:pt idx="263">
                  <c:v>100</c:v>
                </c:pt>
                <c:pt idx="264">
                  <c:v>100</c:v>
                </c:pt>
                <c:pt idx="265">
                  <c:v>100</c:v>
                </c:pt>
                <c:pt idx="266">
                  <c:v>100</c:v>
                </c:pt>
                <c:pt idx="267">
                  <c:v>100</c:v>
                </c:pt>
                <c:pt idx="268">
                  <c:v>100</c:v>
                </c:pt>
                <c:pt idx="269">
                  <c:v>100</c:v>
                </c:pt>
                <c:pt idx="270">
                  <c:v>100</c:v>
                </c:pt>
                <c:pt idx="271">
                  <c:v>100</c:v>
                </c:pt>
                <c:pt idx="272">
                  <c:v>100</c:v>
                </c:pt>
                <c:pt idx="273">
                  <c:v>100</c:v>
                </c:pt>
                <c:pt idx="274">
                  <c:v>100</c:v>
                </c:pt>
                <c:pt idx="275">
                  <c:v>100</c:v>
                </c:pt>
                <c:pt idx="276">
                  <c:v>100</c:v>
                </c:pt>
                <c:pt idx="277">
                  <c:v>100</c:v>
                </c:pt>
                <c:pt idx="278">
                  <c:v>100</c:v>
                </c:pt>
                <c:pt idx="279">
                  <c:v>100</c:v>
                </c:pt>
                <c:pt idx="280">
                  <c:v>100</c:v>
                </c:pt>
                <c:pt idx="281">
                  <c:v>100</c:v>
                </c:pt>
                <c:pt idx="282">
                  <c:v>100</c:v>
                </c:pt>
                <c:pt idx="283">
                  <c:v>100</c:v>
                </c:pt>
                <c:pt idx="284">
                  <c:v>100</c:v>
                </c:pt>
                <c:pt idx="285">
                  <c:v>100</c:v>
                </c:pt>
                <c:pt idx="286">
                  <c:v>100</c:v>
                </c:pt>
                <c:pt idx="287">
                  <c:v>100</c:v>
                </c:pt>
                <c:pt idx="288">
                  <c:v>100</c:v>
                </c:pt>
                <c:pt idx="289">
                  <c:v>100</c:v>
                </c:pt>
                <c:pt idx="290">
                  <c:v>100</c:v>
                </c:pt>
                <c:pt idx="291">
                  <c:v>100</c:v>
                </c:pt>
                <c:pt idx="292">
                  <c:v>100</c:v>
                </c:pt>
                <c:pt idx="293">
                  <c:v>100</c:v>
                </c:pt>
                <c:pt idx="294">
                  <c:v>100</c:v>
                </c:pt>
                <c:pt idx="295">
                  <c:v>100</c:v>
                </c:pt>
                <c:pt idx="296">
                  <c:v>100</c:v>
                </c:pt>
                <c:pt idx="297">
                  <c:v>100</c:v>
                </c:pt>
                <c:pt idx="298">
                  <c:v>100</c:v>
                </c:pt>
                <c:pt idx="299">
                  <c:v>100</c:v>
                </c:pt>
                <c:pt idx="300">
                  <c:v>100</c:v>
                </c:pt>
                <c:pt idx="301">
                  <c:v>100</c:v>
                </c:pt>
                <c:pt idx="302">
                  <c:v>100</c:v>
                </c:pt>
                <c:pt idx="303">
                  <c:v>100</c:v>
                </c:pt>
                <c:pt idx="304">
                  <c:v>100</c:v>
                </c:pt>
                <c:pt idx="305">
                  <c:v>100</c:v>
                </c:pt>
                <c:pt idx="306">
                  <c:v>100</c:v>
                </c:pt>
                <c:pt idx="307">
                  <c:v>100</c:v>
                </c:pt>
                <c:pt idx="308">
                  <c:v>100</c:v>
                </c:pt>
                <c:pt idx="309">
                  <c:v>100</c:v>
                </c:pt>
                <c:pt idx="310">
                  <c:v>100</c:v>
                </c:pt>
                <c:pt idx="311">
                  <c:v>100</c:v>
                </c:pt>
                <c:pt idx="312">
                  <c:v>100</c:v>
                </c:pt>
                <c:pt idx="313">
                  <c:v>100</c:v>
                </c:pt>
                <c:pt idx="314">
                  <c:v>100</c:v>
                </c:pt>
                <c:pt idx="315">
                  <c:v>100</c:v>
                </c:pt>
                <c:pt idx="316">
                  <c:v>100</c:v>
                </c:pt>
                <c:pt idx="317">
                  <c:v>100</c:v>
                </c:pt>
                <c:pt idx="318">
                  <c:v>100</c:v>
                </c:pt>
                <c:pt idx="319">
                  <c:v>100</c:v>
                </c:pt>
                <c:pt idx="320">
                  <c:v>100</c:v>
                </c:pt>
                <c:pt idx="321">
                  <c:v>100</c:v>
                </c:pt>
                <c:pt idx="322">
                  <c:v>100</c:v>
                </c:pt>
                <c:pt idx="323">
                  <c:v>100</c:v>
                </c:pt>
                <c:pt idx="324">
                  <c:v>100</c:v>
                </c:pt>
                <c:pt idx="325">
                  <c:v>100</c:v>
                </c:pt>
                <c:pt idx="326">
                  <c:v>100</c:v>
                </c:pt>
                <c:pt idx="327">
                  <c:v>100</c:v>
                </c:pt>
                <c:pt idx="328">
                  <c:v>100</c:v>
                </c:pt>
                <c:pt idx="329">
                  <c:v>100</c:v>
                </c:pt>
                <c:pt idx="330">
                  <c:v>100</c:v>
                </c:pt>
                <c:pt idx="331">
                  <c:v>100</c:v>
                </c:pt>
                <c:pt idx="332">
                  <c:v>100</c:v>
                </c:pt>
                <c:pt idx="333">
                  <c:v>100</c:v>
                </c:pt>
                <c:pt idx="334">
                  <c:v>100</c:v>
                </c:pt>
                <c:pt idx="335">
                  <c:v>100</c:v>
                </c:pt>
                <c:pt idx="336">
                  <c:v>100</c:v>
                </c:pt>
                <c:pt idx="337">
                  <c:v>100</c:v>
                </c:pt>
                <c:pt idx="338">
                  <c:v>100</c:v>
                </c:pt>
                <c:pt idx="339">
                  <c:v>100</c:v>
                </c:pt>
                <c:pt idx="340">
                  <c:v>100</c:v>
                </c:pt>
                <c:pt idx="341">
                  <c:v>100</c:v>
                </c:pt>
                <c:pt idx="342">
                  <c:v>100</c:v>
                </c:pt>
                <c:pt idx="343">
                  <c:v>100</c:v>
                </c:pt>
                <c:pt idx="344">
                  <c:v>100</c:v>
                </c:pt>
                <c:pt idx="345">
                  <c:v>100</c:v>
                </c:pt>
                <c:pt idx="346">
                  <c:v>100</c:v>
                </c:pt>
                <c:pt idx="347">
                  <c:v>100</c:v>
                </c:pt>
                <c:pt idx="348">
                  <c:v>100</c:v>
                </c:pt>
                <c:pt idx="349">
                  <c:v>100</c:v>
                </c:pt>
                <c:pt idx="350">
                  <c:v>100</c:v>
                </c:pt>
                <c:pt idx="351">
                  <c:v>100</c:v>
                </c:pt>
                <c:pt idx="352">
                  <c:v>100</c:v>
                </c:pt>
                <c:pt idx="353">
                  <c:v>100</c:v>
                </c:pt>
                <c:pt idx="354">
                  <c:v>100</c:v>
                </c:pt>
                <c:pt idx="355">
                  <c:v>100</c:v>
                </c:pt>
                <c:pt idx="356">
                  <c:v>100</c:v>
                </c:pt>
                <c:pt idx="357">
                  <c:v>100</c:v>
                </c:pt>
                <c:pt idx="358">
                  <c:v>100</c:v>
                </c:pt>
                <c:pt idx="359">
                  <c:v>100</c:v>
                </c:pt>
                <c:pt idx="360">
                  <c:v>100</c:v>
                </c:pt>
                <c:pt idx="361">
                  <c:v>100</c:v>
                </c:pt>
                <c:pt idx="362">
                  <c:v>100</c:v>
                </c:pt>
                <c:pt idx="363">
                  <c:v>100</c:v>
                </c:pt>
                <c:pt idx="364">
                  <c:v>100</c:v>
                </c:pt>
                <c:pt idx="365">
                  <c:v>100</c:v>
                </c:pt>
                <c:pt idx="366">
                  <c:v>100</c:v>
                </c:pt>
                <c:pt idx="367">
                  <c:v>100</c:v>
                </c:pt>
                <c:pt idx="368">
                  <c:v>100</c:v>
                </c:pt>
                <c:pt idx="369">
                  <c:v>100</c:v>
                </c:pt>
                <c:pt idx="370">
                  <c:v>100</c:v>
                </c:pt>
                <c:pt idx="371">
                  <c:v>100</c:v>
                </c:pt>
                <c:pt idx="372">
                  <c:v>100</c:v>
                </c:pt>
                <c:pt idx="373">
                  <c:v>100</c:v>
                </c:pt>
                <c:pt idx="374">
                  <c:v>100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1-3F5E-426E-B55E-1097DA96FD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94559791"/>
        <c:axId val="1301836767"/>
        <c:extLst/>
      </c:scatterChart>
      <c:scatterChart>
        <c:scatterStyle val="lineMarker"/>
        <c:varyColors val="0"/>
        <c:ser>
          <c:idx val="1"/>
          <c:order val="1"/>
          <c:tx>
            <c:strRef>
              <c:f>fixed_den_ROI!$D$2</c:f>
              <c:strCache>
                <c:ptCount val="1"/>
                <c:pt idx="0">
                  <c:v>pass_nig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fixed_den_ROI!$A$3:$A$378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fixed_den_ROI!$D$3:$D$378</c:f>
              <c:numCache>
                <c:formatCode>0.00E+00</c:formatCode>
                <c:ptCount val="376"/>
                <c:pt idx="0">
                  <c:v>7.0842471257103097E-4</c:v>
                </c:pt>
                <c:pt idx="1">
                  <c:v>7.1910805524156698E-2</c:v>
                </c:pt>
                <c:pt idx="2">
                  <c:v>1.8841028556842401E-2</c:v>
                </c:pt>
                <c:pt idx="3">
                  <c:v>5.5755854592274001E-2</c:v>
                </c:pt>
                <c:pt idx="4">
                  <c:v>0.34850647500361998</c:v>
                </c:pt>
                <c:pt idx="5">
                  <c:v>0.63080133420684503</c:v>
                </c:pt>
                <c:pt idx="6">
                  <c:v>0.15688492887660299</c:v>
                </c:pt>
                <c:pt idx="7">
                  <c:v>5.1788831370634003E-2</c:v>
                </c:pt>
                <c:pt idx="8">
                  <c:v>0.32766639651957002</c:v>
                </c:pt>
                <c:pt idx="9">
                  <c:v>0.314821910948831</c:v>
                </c:pt>
                <c:pt idx="10">
                  <c:v>5.9214420140196303E-2</c:v>
                </c:pt>
                <c:pt idx="11">
                  <c:v>0.30577967343798701</c:v>
                </c:pt>
                <c:pt idx="12">
                  <c:v>0.191829577019164</c:v>
                </c:pt>
                <c:pt idx="13">
                  <c:v>6.4484301580756395E-2</c:v>
                </c:pt>
                <c:pt idx="14">
                  <c:v>5.3902353797149603E-2</c:v>
                </c:pt>
                <c:pt idx="15">
                  <c:v>5.1717241005456702E-2</c:v>
                </c:pt>
                <c:pt idx="16">
                  <c:v>0.41952076980846598</c:v>
                </c:pt>
                <c:pt idx="17">
                  <c:v>7.92371819781056E-2</c:v>
                </c:pt>
                <c:pt idx="18">
                  <c:v>0.31747315143910898</c:v>
                </c:pt>
                <c:pt idx="19">
                  <c:v>0.24019522690942699</c:v>
                </c:pt>
                <c:pt idx="20">
                  <c:v>0.194170246916789</c:v>
                </c:pt>
                <c:pt idx="21">
                  <c:v>0.21591654093812601</c:v>
                </c:pt>
                <c:pt idx="22">
                  <c:v>7.1843912150772293E-2</c:v>
                </c:pt>
                <c:pt idx="23">
                  <c:v>0.105588628247527</c:v>
                </c:pt>
                <c:pt idx="24">
                  <c:v>0.57974453658914604</c:v>
                </c:pt>
                <c:pt idx="25">
                  <c:v>0.53643600794500701</c:v>
                </c:pt>
                <c:pt idx="26">
                  <c:v>0.21790109755623799</c:v>
                </c:pt>
                <c:pt idx="27">
                  <c:v>0.50700623899709896</c:v>
                </c:pt>
                <c:pt idx="28">
                  <c:v>1.69162856361099</c:v>
                </c:pt>
                <c:pt idx="29">
                  <c:v>1.12668884463115</c:v>
                </c:pt>
                <c:pt idx="30">
                  <c:v>0.53441413108062097</c:v>
                </c:pt>
                <c:pt idx="31">
                  <c:v>0.69699210995629202</c:v>
                </c:pt>
                <c:pt idx="32">
                  <c:v>0.68765174325447098</c:v>
                </c:pt>
                <c:pt idx="33">
                  <c:v>0.31270647627730702</c:v>
                </c:pt>
                <c:pt idx="34">
                  <c:v>0.17102343243197499</c:v>
                </c:pt>
                <c:pt idx="35">
                  <c:v>0.57224393664741802</c:v>
                </c:pt>
                <c:pt idx="36">
                  <c:v>0.47432518640590599</c:v>
                </c:pt>
                <c:pt idx="37">
                  <c:v>0.113216078453443</c:v>
                </c:pt>
                <c:pt idx="38">
                  <c:v>0.393879697002116</c:v>
                </c:pt>
                <c:pt idx="39">
                  <c:v>1.61112597131963</c:v>
                </c:pt>
                <c:pt idx="40">
                  <c:v>1.06012944524563</c:v>
                </c:pt>
                <c:pt idx="41">
                  <c:v>0.81304005141955304</c:v>
                </c:pt>
                <c:pt idx="42">
                  <c:v>0.16820704618551199</c:v>
                </c:pt>
                <c:pt idx="43">
                  <c:v>0.21319988001100501</c:v>
                </c:pt>
                <c:pt idx="44">
                  <c:v>1.6865007475013001</c:v>
                </c:pt>
                <c:pt idx="45">
                  <c:v>0.17464659005630401</c:v>
                </c:pt>
                <c:pt idx="46">
                  <c:v>0.28380198543502499</c:v>
                </c:pt>
                <c:pt idx="47">
                  <c:v>1.7647494863006601</c:v>
                </c:pt>
                <c:pt idx="48">
                  <c:v>1.5651620075905599</c:v>
                </c:pt>
                <c:pt idx="49">
                  <c:v>0.46812079174097299</c:v>
                </c:pt>
                <c:pt idx="50">
                  <c:v>1.0089487103794199</c:v>
                </c:pt>
                <c:pt idx="51">
                  <c:v>0.11933183964571201</c:v>
                </c:pt>
                <c:pt idx="52">
                  <c:v>0.14008427783284899</c:v>
                </c:pt>
                <c:pt idx="53">
                  <c:v>0.82755898518828197</c:v>
                </c:pt>
                <c:pt idx="54">
                  <c:v>0.60056131145435798</c:v>
                </c:pt>
                <c:pt idx="55">
                  <c:v>0.35958946347606302</c:v>
                </c:pt>
                <c:pt idx="56">
                  <c:v>0.10752285413769901</c:v>
                </c:pt>
                <c:pt idx="57">
                  <c:v>0.31577282773411902</c:v>
                </c:pt>
                <c:pt idx="58">
                  <c:v>0.455803851113665</c:v>
                </c:pt>
                <c:pt idx="59">
                  <c:v>0.219207249127819</c:v>
                </c:pt>
                <c:pt idx="60">
                  <c:v>0.89692116988234705</c:v>
                </c:pt>
                <c:pt idx="61">
                  <c:v>1.5772469312786099</c:v>
                </c:pt>
                <c:pt idx="62">
                  <c:v>1.3482885491510499</c:v>
                </c:pt>
                <c:pt idx="63">
                  <c:v>0.25990607231784202</c:v>
                </c:pt>
                <c:pt idx="64">
                  <c:v>0.56451458873363403</c:v>
                </c:pt>
                <c:pt idx="65">
                  <c:v>0.65776010659067596</c:v>
                </c:pt>
                <c:pt idx="66">
                  <c:v>0.458962284823554</c:v>
                </c:pt>
                <c:pt idx="67">
                  <c:v>1.58048721822675</c:v>
                </c:pt>
                <c:pt idx="68">
                  <c:v>0.56047415430877101</c:v>
                </c:pt>
                <c:pt idx="69">
                  <c:v>0.42927316383123698</c:v>
                </c:pt>
                <c:pt idx="70">
                  <c:v>0.53732969972021205</c:v>
                </c:pt>
                <c:pt idx="71">
                  <c:v>0.10011531889063301</c:v>
                </c:pt>
                <c:pt idx="72">
                  <c:v>0.502105054701106</c:v>
                </c:pt>
                <c:pt idx="73">
                  <c:v>0.53713193260097003</c:v>
                </c:pt>
                <c:pt idx="74">
                  <c:v>0.211898257615975</c:v>
                </c:pt>
                <c:pt idx="75">
                  <c:v>0.47221675695413801</c:v>
                </c:pt>
                <c:pt idx="76">
                  <c:v>0.92988650717570398</c:v>
                </c:pt>
                <c:pt idx="77">
                  <c:v>0.714652593144257</c:v>
                </c:pt>
                <c:pt idx="78">
                  <c:v>0.229374062788927</c:v>
                </c:pt>
                <c:pt idx="79">
                  <c:v>0.80617054989418202</c:v>
                </c:pt>
                <c:pt idx="80">
                  <c:v>1.0357688465157999</c:v>
                </c:pt>
                <c:pt idx="81">
                  <c:v>0.70464615837243305</c:v>
                </c:pt>
                <c:pt idx="82">
                  <c:v>0.54927224740748404</c:v>
                </c:pt>
                <c:pt idx="83">
                  <c:v>0.493999501012715</c:v>
                </c:pt>
                <c:pt idx="84">
                  <c:v>0.42661151695885302</c:v>
                </c:pt>
                <c:pt idx="85">
                  <c:v>0.96368043415821403</c:v>
                </c:pt>
                <c:pt idx="86">
                  <c:v>0.38960374485466698</c:v>
                </c:pt>
                <c:pt idx="87">
                  <c:v>0.69617917076291203</c:v>
                </c:pt>
                <c:pt idx="88">
                  <c:v>0.58033332787512304</c:v>
                </c:pt>
                <c:pt idx="89">
                  <c:v>0.18084292657335399</c:v>
                </c:pt>
                <c:pt idx="90">
                  <c:v>0.49619089034929997</c:v>
                </c:pt>
                <c:pt idx="91">
                  <c:v>1.0237430047078599</c:v>
                </c:pt>
                <c:pt idx="92">
                  <c:v>0.33153296997508203</c:v>
                </c:pt>
                <c:pt idx="93">
                  <c:v>0.170425436102526</c:v>
                </c:pt>
                <c:pt idx="94">
                  <c:v>0.90307173103967797</c:v>
                </c:pt>
                <c:pt idx="95">
                  <c:v>1.68843985193404</c:v>
                </c:pt>
                <c:pt idx="96">
                  <c:v>1.5955888569840999</c:v>
                </c:pt>
                <c:pt idx="97">
                  <c:v>0.56377299394935099</c:v>
                </c:pt>
                <c:pt idx="98">
                  <c:v>0.88112162759519397</c:v>
                </c:pt>
                <c:pt idx="99">
                  <c:v>2.4807852343563899</c:v>
                </c:pt>
                <c:pt idx="100">
                  <c:v>0.95465836620785605</c:v>
                </c:pt>
                <c:pt idx="101">
                  <c:v>0.42016863259022003</c:v>
                </c:pt>
                <c:pt idx="102">
                  <c:v>1.1886523543871601</c:v>
                </c:pt>
                <c:pt idx="103">
                  <c:v>1.01321964317141</c:v>
                </c:pt>
                <c:pt idx="104">
                  <c:v>0.86321682673055899</c:v>
                </c:pt>
                <c:pt idx="105">
                  <c:v>0.654125137877686</c:v>
                </c:pt>
                <c:pt idx="106">
                  <c:v>0.51653068909260003</c:v>
                </c:pt>
                <c:pt idx="107">
                  <c:v>1.2813160124804801</c:v>
                </c:pt>
                <c:pt idx="108">
                  <c:v>0.58246259390147004</c:v>
                </c:pt>
                <c:pt idx="109">
                  <c:v>0.60721588464357001</c:v>
                </c:pt>
                <c:pt idx="110">
                  <c:v>1.1930646186359599</c:v>
                </c:pt>
                <c:pt idx="111">
                  <c:v>1.3932193492811</c:v>
                </c:pt>
                <c:pt idx="112">
                  <c:v>1.71783832996856</c:v>
                </c:pt>
                <c:pt idx="113">
                  <c:v>2.1026723794255102</c:v>
                </c:pt>
                <c:pt idx="114">
                  <c:v>0.89740216344880397</c:v>
                </c:pt>
                <c:pt idx="115">
                  <c:v>2.45466381618614</c:v>
                </c:pt>
                <c:pt idx="116">
                  <c:v>1.8800919881635401</c:v>
                </c:pt>
                <c:pt idx="117">
                  <c:v>1.5435789120874099</c:v>
                </c:pt>
                <c:pt idx="118">
                  <c:v>0.98203573332597505</c:v>
                </c:pt>
                <c:pt idx="119">
                  <c:v>1.96546579234955</c:v>
                </c:pt>
                <c:pt idx="120">
                  <c:v>1.39596392021112</c:v>
                </c:pt>
                <c:pt idx="121">
                  <c:v>0.91163464138687</c:v>
                </c:pt>
                <c:pt idx="122">
                  <c:v>1.41469907802523</c:v>
                </c:pt>
                <c:pt idx="123">
                  <c:v>1.44407258274976</c:v>
                </c:pt>
                <c:pt idx="124">
                  <c:v>2.0101885760360498</c:v>
                </c:pt>
                <c:pt idx="125">
                  <c:v>1.57184753647856</c:v>
                </c:pt>
                <c:pt idx="126">
                  <c:v>1.32818830340964</c:v>
                </c:pt>
                <c:pt idx="127">
                  <c:v>1.0199148950086201</c:v>
                </c:pt>
                <c:pt idx="128">
                  <c:v>1.2296252856558101</c:v>
                </c:pt>
                <c:pt idx="129">
                  <c:v>0.99556026898806205</c:v>
                </c:pt>
                <c:pt idx="130">
                  <c:v>1.62825386096958</c:v>
                </c:pt>
                <c:pt idx="131">
                  <c:v>1.3651466230115801</c:v>
                </c:pt>
                <c:pt idx="132">
                  <c:v>1.2001938924070199</c:v>
                </c:pt>
                <c:pt idx="133">
                  <c:v>1.21587256212519</c:v>
                </c:pt>
                <c:pt idx="134">
                  <c:v>1.69824767973654</c:v>
                </c:pt>
                <c:pt idx="135">
                  <c:v>1.1582500889317</c:v>
                </c:pt>
                <c:pt idx="136">
                  <c:v>1.42265293985229</c:v>
                </c:pt>
                <c:pt idx="137">
                  <c:v>1.5882130755854</c:v>
                </c:pt>
                <c:pt idx="138">
                  <c:v>3.8177852374155701</c:v>
                </c:pt>
                <c:pt idx="139">
                  <c:v>1.57400302805012</c:v>
                </c:pt>
                <c:pt idx="140">
                  <c:v>1.2955784262091501</c:v>
                </c:pt>
                <c:pt idx="141">
                  <c:v>1.4754085793999501</c:v>
                </c:pt>
                <c:pt idx="142">
                  <c:v>1.0244343690283899</c:v>
                </c:pt>
                <c:pt idx="143">
                  <c:v>0.64790922301743203</c:v>
                </c:pt>
                <c:pt idx="144">
                  <c:v>1.0949047469573301</c:v>
                </c:pt>
                <c:pt idx="145">
                  <c:v>1.0386228453335999</c:v>
                </c:pt>
                <c:pt idx="146">
                  <c:v>0.98713230323795298</c:v>
                </c:pt>
                <c:pt idx="147">
                  <c:v>1.70033386116458</c:v>
                </c:pt>
                <c:pt idx="148">
                  <c:v>0.45067199004389402</c:v>
                </c:pt>
                <c:pt idx="149">
                  <c:v>0.99398019271581595</c:v>
                </c:pt>
                <c:pt idx="150">
                  <c:v>0.99643081236726505</c:v>
                </c:pt>
                <c:pt idx="151">
                  <c:v>0.95619574750065806</c:v>
                </c:pt>
                <c:pt idx="152">
                  <c:v>1.02298192884074</c:v>
                </c:pt>
                <c:pt idx="153">
                  <c:v>0.53703909978476005</c:v>
                </c:pt>
                <c:pt idx="154">
                  <c:v>1.0870992975624001</c:v>
                </c:pt>
                <c:pt idx="155">
                  <c:v>1.10588197322868</c:v>
                </c:pt>
                <c:pt idx="156">
                  <c:v>0.973595394147725</c:v>
                </c:pt>
                <c:pt idx="157">
                  <c:v>1.7391463324702801</c:v>
                </c:pt>
                <c:pt idx="158">
                  <c:v>1.6497830368103501</c:v>
                </c:pt>
                <c:pt idx="159">
                  <c:v>2.1705360811929202</c:v>
                </c:pt>
                <c:pt idx="160">
                  <c:v>1.71218193264456</c:v>
                </c:pt>
                <c:pt idx="161">
                  <c:v>1.6636322766035201</c:v>
                </c:pt>
                <c:pt idx="162">
                  <c:v>1.93390302951186</c:v>
                </c:pt>
                <c:pt idx="163">
                  <c:v>1.7805571295459399</c:v>
                </c:pt>
                <c:pt idx="164">
                  <c:v>1.19620669041492</c:v>
                </c:pt>
                <c:pt idx="165">
                  <c:v>2.8729870527013501</c:v>
                </c:pt>
                <c:pt idx="166">
                  <c:v>2.9564784726494202</c:v>
                </c:pt>
                <c:pt idx="167">
                  <c:v>0.82514536546795303</c:v>
                </c:pt>
                <c:pt idx="168">
                  <c:v>2.1265001669563901</c:v>
                </c:pt>
                <c:pt idx="169">
                  <c:v>4.5105534500299598</c:v>
                </c:pt>
                <c:pt idx="170">
                  <c:v>3.53843464627696</c:v>
                </c:pt>
                <c:pt idx="171">
                  <c:v>3.36145786650185</c:v>
                </c:pt>
                <c:pt idx="172">
                  <c:v>2.0858458203986698</c:v>
                </c:pt>
                <c:pt idx="173">
                  <c:v>2.48177850247462</c:v>
                </c:pt>
                <c:pt idx="174">
                  <c:v>2.4780012550026602</c:v>
                </c:pt>
                <c:pt idx="175">
                  <c:v>4.38711580990178</c:v>
                </c:pt>
                <c:pt idx="176">
                  <c:v>2.8605289140581598</c:v>
                </c:pt>
                <c:pt idx="177">
                  <c:v>3.8139753274127801</c:v>
                </c:pt>
                <c:pt idx="178">
                  <c:v>4.7153119047580603</c:v>
                </c:pt>
                <c:pt idx="179">
                  <c:v>2.97231977451337</c:v>
                </c:pt>
                <c:pt idx="180">
                  <c:v>3.6737218335042598</c:v>
                </c:pt>
                <c:pt idx="181">
                  <c:v>3.0267534896855799</c:v>
                </c:pt>
                <c:pt idx="182">
                  <c:v>3.67455460836364</c:v>
                </c:pt>
                <c:pt idx="183">
                  <c:v>3.0977453029865201</c:v>
                </c:pt>
                <c:pt idx="184">
                  <c:v>3.41902696562676</c:v>
                </c:pt>
                <c:pt idx="185">
                  <c:v>2.65988150679881</c:v>
                </c:pt>
                <c:pt idx="186">
                  <c:v>4.8302897074918203</c:v>
                </c:pt>
                <c:pt idx="187">
                  <c:v>1.8796940185080699</c:v>
                </c:pt>
                <c:pt idx="188">
                  <c:v>2.63674702396181</c:v>
                </c:pt>
                <c:pt idx="189">
                  <c:v>2.80011519788117</c:v>
                </c:pt>
                <c:pt idx="190">
                  <c:v>2.7929857347963098</c:v>
                </c:pt>
                <c:pt idx="191">
                  <c:v>2.2163517139918101</c:v>
                </c:pt>
                <c:pt idx="192">
                  <c:v>3.9344586951980598</c:v>
                </c:pt>
                <c:pt idx="193">
                  <c:v>6.2934554365109001</c:v>
                </c:pt>
                <c:pt idx="194">
                  <c:v>2.3818364793104001</c:v>
                </c:pt>
                <c:pt idx="195">
                  <c:v>1.7467024258050801</c:v>
                </c:pt>
                <c:pt idx="196">
                  <c:v>2.7530698986187598</c:v>
                </c:pt>
                <c:pt idx="197">
                  <c:v>1.76285341190369</c:v>
                </c:pt>
                <c:pt idx="198">
                  <c:v>2.5345931208927399</c:v>
                </c:pt>
                <c:pt idx="199">
                  <c:v>2.6941261345544398</c:v>
                </c:pt>
                <c:pt idx="200">
                  <c:v>2.46249546391007</c:v>
                </c:pt>
                <c:pt idx="201">
                  <c:v>1.53447543694525</c:v>
                </c:pt>
                <c:pt idx="202">
                  <c:v>1.8773226576451201</c:v>
                </c:pt>
                <c:pt idx="203">
                  <c:v>2.5674314057981902</c:v>
                </c:pt>
                <c:pt idx="204">
                  <c:v>2.9924685071919801</c:v>
                </c:pt>
                <c:pt idx="205">
                  <c:v>2.7956230594096199</c:v>
                </c:pt>
                <c:pt idx="206">
                  <c:v>1.8918653066875499</c:v>
                </c:pt>
                <c:pt idx="207">
                  <c:v>0.97880631107648397</c:v>
                </c:pt>
                <c:pt idx="208">
                  <c:v>1.74444299373212</c:v>
                </c:pt>
                <c:pt idx="209">
                  <c:v>2.10601109288501</c:v>
                </c:pt>
                <c:pt idx="210">
                  <c:v>2.9485034505788499</c:v>
                </c:pt>
                <c:pt idx="211">
                  <c:v>2.1572028840174902</c:v>
                </c:pt>
                <c:pt idx="212">
                  <c:v>1.00331661348498</c:v>
                </c:pt>
                <c:pt idx="213">
                  <c:v>1.2692659503732799</c:v>
                </c:pt>
                <c:pt idx="214">
                  <c:v>1.8156591415201999</c:v>
                </c:pt>
                <c:pt idx="215">
                  <c:v>1.48032908250804</c:v>
                </c:pt>
                <c:pt idx="216">
                  <c:v>1.5769530514060801</c:v>
                </c:pt>
                <c:pt idx="217">
                  <c:v>2.8746406052773099</c:v>
                </c:pt>
                <c:pt idx="218">
                  <c:v>2.8432885941647799</c:v>
                </c:pt>
                <c:pt idx="219">
                  <c:v>3.3546829139344601</c:v>
                </c:pt>
                <c:pt idx="220">
                  <c:v>2.6911761406978298</c:v>
                </c:pt>
                <c:pt idx="221">
                  <c:v>3.7442114469418302</c:v>
                </c:pt>
                <c:pt idx="222">
                  <c:v>2.38995195745821</c:v>
                </c:pt>
                <c:pt idx="223">
                  <c:v>1.84950653486467</c:v>
                </c:pt>
                <c:pt idx="224">
                  <c:v>2.1572420202489102</c:v>
                </c:pt>
                <c:pt idx="225">
                  <c:v>2.9160204563604402</c:v>
                </c:pt>
                <c:pt idx="226">
                  <c:v>2.0690443121226401</c:v>
                </c:pt>
                <c:pt idx="227">
                  <c:v>0.86041303405043901</c:v>
                </c:pt>
                <c:pt idx="228">
                  <c:v>1.73935711209661</c:v>
                </c:pt>
                <c:pt idx="229">
                  <c:v>4.1329933132297603</c:v>
                </c:pt>
                <c:pt idx="230">
                  <c:v>2.44657796238628</c:v>
                </c:pt>
                <c:pt idx="231">
                  <c:v>1.2759710690149</c:v>
                </c:pt>
                <c:pt idx="232">
                  <c:v>1.5249152158620201</c:v>
                </c:pt>
                <c:pt idx="233">
                  <c:v>1.8461466625421901</c:v>
                </c:pt>
                <c:pt idx="234">
                  <c:v>1.6761729899831399</c:v>
                </c:pt>
                <c:pt idx="235">
                  <c:v>1.1341142929950501</c:v>
                </c:pt>
                <c:pt idx="236">
                  <c:v>1.2060665894753799</c:v>
                </c:pt>
                <c:pt idx="237">
                  <c:v>1.48939156755168</c:v>
                </c:pt>
                <c:pt idx="238">
                  <c:v>2.6811238795594101</c:v>
                </c:pt>
                <c:pt idx="239">
                  <c:v>1.8086139603745801</c:v>
                </c:pt>
                <c:pt idx="240">
                  <c:v>0.77271570065216699</c:v>
                </c:pt>
                <c:pt idx="241">
                  <c:v>1.6774783994100899</c:v>
                </c:pt>
                <c:pt idx="242">
                  <c:v>2.58862570829799</c:v>
                </c:pt>
                <c:pt idx="243">
                  <c:v>1.8066310246653401</c:v>
                </c:pt>
                <c:pt idx="244">
                  <c:v>2.3518517196159099</c:v>
                </c:pt>
                <c:pt idx="245">
                  <c:v>4.4682689730092404</c:v>
                </c:pt>
                <c:pt idx="246">
                  <c:v>2.0293715488009498</c:v>
                </c:pt>
                <c:pt idx="247">
                  <c:v>2.37832269793679</c:v>
                </c:pt>
                <c:pt idx="248">
                  <c:v>2.9831388927129501</c:v>
                </c:pt>
                <c:pt idx="249">
                  <c:v>2.8329561674572301</c:v>
                </c:pt>
                <c:pt idx="250">
                  <c:v>4.6591302939652799</c:v>
                </c:pt>
                <c:pt idx="251">
                  <c:v>3.3284897049712798</c:v>
                </c:pt>
                <c:pt idx="252">
                  <c:v>2.0855232563974599</c:v>
                </c:pt>
                <c:pt idx="253">
                  <c:v>2.5372453190366802</c:v>
                </c:pt>
                <c:pt idx="254">
                  <c:v>2.8898904150386802</c:v>
                </c:pt>
                <c:pt idx="255">
                  <c:v>3.4102184430931501</c:v>
                </c:pt>
                <c:pt idx="256">
                  <c:v>3.9688334254366699</c:v>
                </c:pt>
                <c:pt idx="257">
                  <c:v>3.6241894969033202</c:v>
                </c:pt>
                <c:pt idx="258">
                  <c:v>1.8710855610011099</c:v>
                </c:pt>
                <c:pt idx="259">
                  <c:v>1.98956505118427</c:v>
                </c:pt>
                <c:pt idx="260">
                  <c:v>3.1186706209734698</c:v>
                </c:pt>
                <c:pt idx="261">
                  <c:v>2.6418799483638198</c:v>
                </c:pt>
                <c:pt idx="262">
                  <c:v>2.7851741850424601</c:v>
                </c:pt>
                <c:pt idx="263">
                  <c:v>2.8376972356893302</c:v>
                </c:pt>
                <c:pt idx="264">
                  <c:v>3.0432384184985599</c:v>
                </c:pt>
                <c:pt idx="265">
                  <c:v>2.0657079455730298</c:v>
                </c:pt>
                <c:pt idx="266">
                  <c:v>1.5703102214265099</c:v>
                </c:pt>
                <c:pt idx="267">
                  <c:v>2.9195113302541098</c:v>
                </c:pt>
                <c:pt idx="268">
                  <c:v>3.88108179970751</c:v>
                </c:pt>
                <c:pt idx="269">
                  <c:v>3.8811818004908698</c:v>
                </c:pt>
                <c:pt idx="270">
                  <c:v>2.6132326979736402</c:v>
                </c:pt>
                <c:pt idx="271">
                  <c:v>2.0879264253124901</c:v>
                </c:pt>
                <c:pt idx="272">
                  <c:v>2.3066005695860499</c:v>
                </c:pt>
                <c:pt idx="273">
                  <c:v>1.9909015078230901</c:v>
                </c:pt>
                <c:pt idx="274">
                  <c:v>1.9572801511986999</c:v>
                </c:pt>
                <c:pt idx="275">
                  <c:v>2.00202456787349</c:v>
                </c:pt>
                <c:pt idx="276">
                  <c:v>4.0359576840113398</c:v>
                </c:pt>
                <c:pt idx="277">
                  <c:v>2.1491821662784201</c:v>
                </c:pt>
                <c:pt idx="278">
                  <c:v>2.3401162861577398</c:v>
                </c:pt>
                <c:pt idx="279">
                  <c:v>2.32135979391292</c:v>
                </c:pt>
                <c:pt idx="280">
                  <c:v>2.3596510141472402</c:v>
                </c:pt>
                <c:pt idx="281">
                  <c:v>2.1506022969557002</c:v>
                </c:pt>
                <c:pt idx="282">
                  <c:v>2.9398760623925599</c:v>
                </c:pt>
                <c:pt idx="283">
                  <c:v>1.07161371081845</c:v>
                </c:pt>
                <c:pt idx="284">
                  <c:v>1.4234319061313601</c:v>
                </c:pt>
                <c:pt idx="285">
                  <c:v>1.39255399208254</c:v>
                </c:pt>
                <c:pt idx="286">
                  <c:v>0.99587722910888399</c:v>
                </c:pt>
                <c:pt idx="287">
                  <c:v>1.4314447415943901</c:v>
                </c:pt>
                <c:pt idx="288">
                  <c:v>1.1088088830673499</c:v>
                </c:pt>
                <c:pt idx="289">
                  <c:v>1.51779837363722</c:v>
                </c:pt>
                <c:pt idx="290">
                  <c:v>1.56665228391593</c:v>
                </c:pt>
                <c:pt idx="291">
                  <c:v>1.0225544252365599</c:v>
                </c:pt>
                <c:pt idx="292">
                  <c:v>1.5140460015139201</c:v>
                </c:pt>
                <c:pt idx="293">
                  <c:v>2.5599231178545998</c:v>
                </c:pt>
                <c:pt idx="294">
                  <c:v>1.5223169761440301</c:v>
                </c:pt>
                <c:pt idx="295">
                  <c:v>1.6301418922206099</c:v>
                </c:pt>
                <c:pt idx="296">
                  <c:v>1.4819631312366499</c:v>
                </c:pt>
                <c:pt idx="297">
                  <c:v>2.1694341779053898</c:v>
                </c:pt>
                <c:pt idx="298">
                  <c:v>2.5008025394953699</c:v>
                </c:pt>
                <c:pt idx="299">
                  <c:v>1.95310466281693</c:v>
                </c:pt>
                <c:pt idx="300">
                  <c:v>2.4500374872534101</c:v>
                </c:pt>
                <c:pt idx="301">
                  <c:v>3.0599258402627201</c:v>
                </c:pt>
                <c:pt idx="302">
                  <c:v>2.0527024750378899</c:v>
                </c:pt>
                <c:pt idx="303">
                  <c:v>2.3722560035004698</c:v>
                </c:pt>
                <c:pt idx="304">
                  <c:v>4.3498073096836603</c:v>
                </c:pt>
                <c:pt idx="305">
                  <c:v>3.7028299680750201</c:v>
                </c:pt>
                <c:pt idx="306">
                  <c:v>2.1519096364906098</c:v>
                </c:pt>
                <c:pt idx="307">
                  <c:v>1.88758637805107</c:v>
                </c:pt>
                <c:pt idx="308">
                  <c:v>3.2687650830270099</c:v>
                </c:pt>
                <c:pt idx="309">
                  <c:v>5.1662303345266301</c:v>
                </c:pt>
                <c:pt idx="310">
                  <c:v>3.6018121365868701</c:v>
                </c:pt>
                <c:pt idx="311">
                  <c:v>2.2515241617177999</c:v>
                </c:pt>
                <c:pt idx="312">
                  <c:v>3.98024885262245</c:v>
                </c:pt>
                <c:pt idx="313">
                  <c:v>3.69003957586999</c:v>
                </c:pt>
                <c:pt idx="314">
                  <c:v>2.63597023373238</c:v>
                </c:pt>
                <c:pt idx="315">
                  <c:v>1.3088766234554601</c:v>
                </c:pt>
                <c:pt idx="316">
                  <c:v>3.4996364502425799</c:v>
                </c:pt>
                <c:pt idx="317">
                  <c:v>2.6126642336780801</c:v>
                </c:pt>
                <c:pt idx="318">
                  <c:v>2.80302301802937</c:v>
                </c:pt>
                <c:pt idx="319">
                  <c:v>4.2113044413294798</c:v>
                </c:pt>
                <c:pt idx="320">
                  <c:v>4.2979721718441697</c:v>
                </c:pt>
                <c:pt idx="321">
                  <c:v>3.9487411937155099</c:v>
                </c:pt>
                <c:pt idx="322">
                  <c:v>1.7904839224389599</c:v>
                </c:pt>
                <c:pt idx="323">
                  <c:v>2.3146017219014898</c:v>
                </c:pt>
                <c:pt idx="324">
                  <c:v>3.49762378039985</c:v>
                </c:pt>
                <c:pt idx="325">
                  <c:v>1.93393274432652</c:v>
                </c:pt>
                <c:pt idx="326">
                  <c:v>1.87034632164945</c:v>
                </c:pt>
                <c:pt idx="327">
                  <c:v>3.3336032581780799</c:v>
                </c:pt>
                <c:pt idx="328">
                  <c:v>3.59703994104422</c:v>
                </c:pt>
                <c:pt idx="329">
                  <c:v>5.8821740564118397</c:v>
                </c:pt>
                <c:pt idx="330">
                  <c:v>2.4495224957133601</c:v>
                </c:pt>
                <c:pt idx="331">
                  <c:v>2.978434662233</c:v>
                </c:pt>
                <c:pt idx="332">
                  <c:v>6.1112139010316904</c:v>
                </c:pt>
                <c:pt idx="333">
                  <c:v>2.14647215337218</c:v>
                </c:pt>
                <c:pt idx="334">
                  <c:v>1.6413178416220899</c:v>
                </c:pt>
                <c:pt idx="335">
                  <c:v>3.0695093070805202</c:v>
                </c:pt>
                <c:pt idx="336">
                  <c:v>4.7090184803250601</c:v>
                </c:pt>
                <c:pt idx="337">
                  <c:v>1.8245220513604099</c:v>
                </c:pt>
                <c:pt idx="338">
                  <c:v>2.37762466882335</c:v>
                </c:pt>
                <c:pt idx="339">
                  <c:v>4.88399426494518</c:v>
                </c:pt>
                <c:pt idx="340">
                  <c:v>4.94611128354126</c:v>
                </c:pt>
                <c:pt idx="341">
                  <c:v>3.9623526858285398</c:v>
                </c:pt>
                <c:pt idx="342">
                  <c:v>2.2551843233756301</c:v>
                </c:pt>
                <c:pt idx="343">
                  <c:v>2.06216069797809</c:v>
                </c:pt>
                <c:pt idx="344">
                  <c:v>1.7406264955303199</c:v>
                </c:pt>
                <c:pt idx="345">
                  <c:v>3.5023356305431199</c:v>
                </c:pt>
                <c:pt idx="346">
                  <c:v>1.9138732009384001</c:v>
                </c:pt>
                <c:pt idx="347">
                  <c:v>1.6386312564788701</c:v>
                </c:pt>
                <c:pt idx="348">
                  <c:v>2.1329652440326399</c:v>
                </c:pt>
                <c:pt idx="349">
                  <c:v>1.98061108689355</c:v>
                </c:pt>
                <c:pt idx="350">
                  <c:v>1.5479177110129001</c:v>
                </c:pt>
                <c:pt idx="351">
                  <c:v>2.24343527161927</c:v>
                </c:pt>
                <c:pt idx="352">
                  <c:v>1.8754194999557501</c:v>
                </c:pt>
                <c:pt idx="353">
                  <c:v>3.0736853759056202</c:v>
                </c:pt>
                <c:pt idx="354">
                  <c:v>1.99321025625527</c:v>
                </c:pt>
                <c:pt idx="355">
                  <c:v>1.7150365593113199</c:v>
                </c:pt>
                <c:pt idx="356">
                  <c:v>2.1696532580201899</c:v>
                </c:pt>
                <c:pt idx="357">
                  <c:v>3.3416788971102598</c:v>
                </c:pt>
                <c:pt idx="358">
                  <c:v>2.5427460385884801</c:v>
                </c:pt>
                <c:pt idx="359">
                  <c:v>2.3710170576518701</c:v>
                </c:pt>
                <c:pt idx="360">
                  <c:v>1.9288133423159799</c:v>
                </c:pt>
                <c:pt idx="361">
                  <c:v>2.0202510368525499</c:v>
                </c:pt>
                <c:pt idx="362">
                  <c:v>2.9623449563388098</c:v>
                </c:pt>
                <c:pt idx="363">
                  <c:v>2.0940867701287198</c:v>
                </c:pt>
                <c:pt idx="364">
                  <c:v>2.2607654227314802</c:v>
                </c:pt>
                <c:pt idx="365">
                  <c:v>3.2176924280322199</c:v>
                </c:pt>
                <c:pt idx="366">
                  <c:v>2.5048368067311699</c:v>
                </c:pt>
                <c:pt idx="367">
                  <c:v>3.3301768396725899</c:v>
                </c:pt>
                <c:pt idx="368">
                  <c:v>2.7193777416203599</c:v>
                </c:pt>
                <c:pt idx="369">
                  <c:v>2.6703307807152998</c:v>
                </c:pt>
                <c:pt idx="370">
                  <c:v>2.3439454828162698</c:v>
                </c:pt>
                <c:pt idx="371">
                  <c:v>5.66257517066453</c:v>
                </c:pt>
                <c:pt idx="372">
                  <c:v>4.1181225114426798</c:v>
                </c:pt>
                <c:pt idx="373">
                  <c:v>3.45750875657553</c:v>
                </c:pt>
                <c:pt idx="374">
                  <c:v>2.5652672489974901</c:v>
                </c:pt>
                <c:pt idx="375">
                  <c:v>0.300943713315172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3F5E-426E-B55E-1097DA96FD21}"/>
            </c:ext>
          </c:extLst>
        </c:ser>
        <c:ser>
          <c:idx val="3"/>
          <c:order val="3"/>
          <c:tx>
            <c:strRef>
              <c:f>fixed_den_ROI!$E$2</c:f>
              <c:strCache>
                <c:ptCount val="1"/>
                <c:pt idx="0">
                  <c:v>shop_nig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fixed_den_ROI!$A$3:$A$378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fixed_den_ROI!$E$3:$E$378</c:f>
              <c:numCache>
                <c:formatCode>0.00E+00</c:formatCode>
                <c:ptCount val="376"/>
                <c:pt idx="0">
                  <c:v>2.3599769435630601E-4</c:v>
                </c:pt>
                <c:pt idx="1">
                  <c:v>4.3646185281631902E-2</c:v>
                </c:pt>
                <c:pt idx="2">
                  <c:v>1.12522761490519E-2</c:v>
                </c:pt>
                <c:pt idx="3">
                  <c:v>1.00388191085178E-2</c:v>
                </c:pt>
                <c:pt idx="4">
                  <c:v>0.11874095220945501</c:v>
                </c:pt>
                <c:pt idx="5">
                  <c:v>7.4999187572307002E-2</c:v>
                </c:pt>
                <c:pt idx="6">
                  <c:v>6.6508711561772002E-2</c:v>
                </c:pt>
                <c:pt idx="7">
                  <c:v>4.1288203816540303E-2</c:v>
                </c:pt>
                <c:pt idx="8">
                  <c:v>0.136715837812523</c:v>
                </c:pt>
                <c:pt idx="9">
                  <c:v>0.18192379503224501</c:v>
                </c:pt>
                <c:pt idx="10">
                  <c:v>0.45838612414754898</c:v>
                </c:pt>
                <c:pt idx="11">
                  <c:v>0.64490679963382402</c:v>
                </c:pt>
                <c:pt idx="12">
                  <c:v>0.22128198218253101</c:v>
                </c:pt>
                <c:pt idx="13">
                  <c:v>2.40964824112943E-2</c:v>
                </c:pt>
                <c:pt idx="14">
                  <c:v>0.20712953108058499</c:v>
                </c:pt>
                <c:pt idx="15">
                  <c:v>0.54337128111467803</c:v>
                </c:pt>
                <c:pt idx="16">
                  <c:v>0.49469846843056697</c:v>
                </c:pt>
                <c:pt idx="17">
                  <c:v>9.8347572013779902E-2</c:v>
                </c:pt>
                <c:pt idx="18">
                  <c:v>0.27476427729515301</c:v>
                </c:pt>
                <c:pt idx="19">
                  <c:v>0.31645771919830101</c:v>
                </c:pt>
                <c:pt idx="20">
                  <c:v>0.41744218094052699</c:v>
                </c:pt>
                <c:pt idx="21">
                  <c:v>0.21199875553324099</c:v>
                </c:pt>
                <c:pt idx="22">
                  <c:v>0.169339165960877</c:v>
                </c:pt>
                <c:pt idx="23">
                  <c:v>0.31048844265212999</c:v>
                </c:pt>
                <c:pt idx="24">
                  <c:v>0.32587030933648498</c:v>
                </c:pt>
                <c:pt idx="25">
                  <c:v>8.5841892427625605E-2</c:v>
                </c:pt>
                <c:pt idx="26">
                  <c:v>0.20232489735944501</c:v>
                </c:pt>
                <c:pt idx="27">
                  <c:v>0.29366865499887901</c:v>
                </c:pt>
                <c:pt idx="28">
                  <c:v>0.28851646274218001</c:v>
                </c:pt>
                <c:pt idx="29">
                  <c:v>0.56705757425759695</c:v>
                </c:pt>
                <c:pt idx="30">
                  <c:v>5.3552204115470299E-2</c:v>
                </c:pt>
                <c:pt idx="31">
                  <c:v>0.206465554862516</c:v>
                </c:pt>
                <c:pt idx="32">
                  <c:v>0.19446339567906801</c:v>
                </c:pt>
                <c:pt idx="33">
                  <c:v>0.146989747872149</c:v>
                </c:pt>
                <c:pt idx="34">
                  <c:v>0.301699031704589</c:v>
                </c:pt>
                <c:pt idx="35">
                  <c:v>0.43909981867442199</c:v>
                </c:pt>
                <c:pt idx="36">
                  <c:v>0.127663497379916</c:v>
                </c:pt>
                <c:pt idx="37">
                  <c:v>0.30391393266974398</c:v>
                </c:pt>
                <c:pt idx="38">
                  <c:v>0.369666313476815</c:v>
                </c:pt>
                <c:pt idx="39">
                  <c:v>0.19888598396076601</c:v>
                </c:pt>
                <c:pt idx="40">
                  <c:v>4.0821671203693198E-2</c:v>
                </c:pt>
                <c:pt idx="41">
                  <c:v>0.43691560761704901</c:v>
                </c:pt>
                <c:pt idx="42">
                  <c:v>0.92570336669287701</c:v>
                </c:pt>
                <c:pt idx="43">
                  <c:v>0.29995940550231098</c:v>
                </c:pt>
                <c:pt idx="44">
                  <c:v>9.4709335791537994E-2</c:v>
                </c:pt>
                <c:pt idx="45">
                  <c:v>0.49383441247732102</c:v>
                </c:pt>
                <c:pt idx="46">
                  <c:v>1.1492381400170999</c:v>
                </c:pt>
                <c:pt idx="47">
                  <c:v>0.56616496196130195</c:v>
                </c:pt>
                <c:pt idx="48">
                  <c:v>0.75451751415121804</c:v>
                </c:pt>
                <c:pt idx="49">
                  <c:v>0.62965665297470097</c:v>
                </c:pt>
                <c:pt idx="50">
                  <c:v>0.61785023279315698</c:v>
                </c:pt>
                <c:pt idx="51">
                  <c:v>0.224909808600262</c:v>
                </c:pt>
                <c:pt idx="52">
                  <c:v>0.66366575977977804</c:v>
                </c:pt>
                <c:pt idx="53">
                  <c:v>0.72355116923769802</c:v>
                </c:pt>
                <c:pt idx="54">
                  <c:v>0.41671443133890002</c:v>
                </c:pt>
                <c:pt idx="55">
                  <c:v>0.46198516970651099</c:v>
                </c:pt>
                <c:pt idx="56">
                  <c:v>0.67252619154230697</c:v>
                </c:pt>
                <c:pt idx="57">
                  <c:v>0.96684280998555705</c:v>
                </c:pt>
                <c:pt idx="58">
                  <c:v>0.28620010854008199</c:v>
                </c:pt>
                <c:pt idx="59">
                  <c:v>0.99967132925951196</c:v>
                </c:pt>
                <c:pt idx="60">
                  <c:v>0.81345894819224096</c:v>
                </c:pt>
                <c:pt idx="61">
                  <c:v>0.63920824144106503</c:v>
                </c:pt>
                <c:pt idx="62">
                  <c:v>1.19264095904807</c:v>
                </c:pt>
                <c:pt idx="63">
                  <c:v>0.19162696948095301</c:v>
                </c:pt>
                <c:pt idx="64">
                  <c:v>0.51744861237674999</c:v>
                </c:pt>
                <c:pt idx="65">
                  <c:v>0.39886676002778298</c:v>
                </c:pt>
                <c:pt idx="66">
                  <c:v>0.18075691851648701</c:v>
                </c:pt>
                <c:pt idx="67">
                  <c:v>0.48367766337191898</c:v>
                </c:pt>
                <c:pt idx="68">
                  <c:v>1.2765263054660301</c:v>
                </c:pt>
                <c:pt idx="69">
                  <c:v>2.4903087338350098</c:v>
                </c:pt>
                <c:pt idx="70">
                  <c:v>0.24701704526646601</c:v>
                </c:pt>
                <c:pt idx="71">
                  <c:v>0.37696542956141899</c:v>
                </c:pt>
                <c:pt idx="72">
                  <c:v>1.77670516498727</c:v>
                </c:pt>
                <c:pt idx="73">
                  <c:v>1.57684593834975</c:v>
                </c:pt>
                <c:pt idx="74">
                  <c:v>0.445784138538241</c:v>
                </c:pt>
                <c:pt idx="75">
                  <c:v>1.3467058026424199</c:v>
                </c:pt>
                <c:pt idx="76">
                  <c:v>0.29374910003576798</c:v>
                </c:pt>
                <c:pt idx="77">
                  <c:v>0.33676682890678</c:v>
                </c:pt>
                <c:pt idx="78">
                  <c:v>1.2475709854513899</c:v>
                </c:pt>
                <c:pt idx="79">
                  <c:v>1.1905263118682801</c:v>
                </c:pt>
                <c:pt idx="80">
                  <c:v>1.8138662897037701</c:v>
                </c:pt>
                <c:pt idx="81">
                  <c:v>0.71504178333613999</c:v>
                </c:pt>
                <c:pt idx="82">
                  <c:v>0.84827163483969004</c:v>
                </c:pt>
                <c:pt idx="83">
                  <c:v>1.2499642467508401</c:v>
                </c:pt>
                <c:pt idx="84">
                  <c:v>0.65705268994767796</c:v>
                </c:pt>
                <c:pt idx="85">
                  <c:v>0.89166883187802504</c:v>
                </c:pt>
                <c:pt idx="86">
                  <c:v>0.45714148186826098</c:v>
                </c:pt>
                <c:pt idx="87">
                  <c:v>1.0200748393403101</c:v>
                </c:pt>
                <c:pt idx="88">
                  <c:v>0.61333402560983596</c:v>
                </c:pt>
                <c:pt idx="89">
                  <c:v>0.73564631419610305</c:v>
                </c:pt>
                <c:pt idx="90">
                  <c:v>0.89684125770803003</c:v>
                </c:pt>
                <c:pt idx="91">
                  <c:v>0.82475972398132602</c:v>
                </c:pt>
                <c:pt idx="92">
                  <c:v>0.80415557933028003</c:v>
                </c:pt>
                <c:pt idx="93">
                  <c:v>0.97976716935950703</c:v>
                </c:pt>
                <c:pt idx="94">
                  <c:v>1.5470225474091199</c:v>
                </c:pt>
                <c:pt idx="95">
                  <c:v>1.65401672365477</c:v>
                </c:pt>
                <c:pt idx="96">
                  <c:v>1.6340876127692601</c:v>
                </c:pt>
                <c:pt idx="97">
                  <c:v>0.99162340194560294</c:v>
                </c:pt>
                <c:pt idx="98">
                  <c:v>0.749508678924376</c:v>
                </c:pt>
                <c:pt idx="99">
                  <c:v>1.4025347452127399</c:v>
                </c:pt>
                <c:pt idx="100">
                  <c:v>3.7304567597980598</c:v>
                </c:pt>
                <c:pt idx="101">
                  <c:v>1.49448242257135</c:v>
                </c:pt>
                <c:pt idx="102">
                  <c:v>1.0948470745819601</c:v>
                </c:pt>
                <c:pt idx="103">
                  <c:v>1.55743501048788</c:v>
                </c:pt>
                <c:pt idx="104">
                  <c:v>0.92830049105560297</c:v>
                </c:pt>
                <c:pt idx="105">
                  <c:v>0.90744587691103196</c:v>
                </c:pt>
                <c:pt idx="106">
                  <c:v>1.61068227621629</c:v>
                </c:pt>
                <c:pt idx="107">
                  <c:v>1.53776449714334</c:v>
                </c:pt>
                <c:pt idx="108">
                  <c:v>1.87033030232641</c:v>
                </c:pt>
                <c:pt idx="109">
                  <c:v>2.72663614606188</c:v>
                </c:pt>
                <c:pt idx="110">
                  <c:v>0.70523315621121596</c:v>
                </c:pt>
                <c:pt idx="111">
                  <c:v>0.87346227191206005</c:v>
                </c:pt>
                <c:pt idx="112">
                  <c:v>1.95867848761809</c:v>
                </c:pt>
                <c:pt idx="113">
                  <c:v>2.8011084510117801</c:v>
                </c:pt>
                <c:pt idx="114">
                  <c:v>1.68805767443025</c:v>
                </c:pt>
                <c:pt idx="115">
                  <c:v>0.75496460377734698</c:v>
                </c:pt>
                <c:pt idx="116">
                  <c:v>0.83992073666220601</c:v>
                </c:pt>
                <c:pt idx="117">
                  <c:v>1.21216638105288</c:v>
                </c:pt>
                <c:pt idx="118">
                  <c:v>0.90174054086142397</c:v>
                </c:pt>
                <c:pt idx="119">
                  <c:v>1.0571309773281301</c:v>
                </c:pt>
                <c:pt idx="120">
                  <c:v>0.99232691367589798</c:v>
                </c:pt>
                <c:pt idx="121">
                  <c:v>1.4224287965645099</c:v>
                </c:pt>
                <c:pt idx="122">
                  <c:v>1.0438212338013799</c:v>
                </c:pt>
                <c:pt idx="123">
                  <c:v>1.3809703131205899</c:v>
                </c:pt>
                <c:pt idx="124">
                  <c:v>1.57194499185263</c:v>
                </c:pt>
                <c:pt idx="125">
                  <c:v>1.1903310757565999</c:v>
                </c:pt>
                <c:pt idx="126">
                  <c:v>1.3739232899585501</c:v>
                </c:pt>
                <c:pt idx="127">
                  <c:v>1.9002519855355999</c:v>
                </c:pt>
                <c:pt idx="128">
                  <c:v>0.51217563793086196</c:v>
                </c:pt>
                <c:pt idx="129">
                  <c:v>0.97530113868430701</c:v>
                </c:pt>
                <c:pt idx="130">
                  <c:v>1.29079053827722</c:v>
                </c:pt>
                <c:pt idx="131">
                  <c:v>1.57889560236672</c:v>
                </c:pt>
                <c:pt idx="132">
                  <c:v>1.5477080642860099</c:v>
                </c:pt>
                <c:pt idx="133">
                  <c:v>1.50420316837042</c:v>
                </c:pt>
                <c:pt idx="134">
                  <c:v>1.27081250547013</c:v>
                </c:pt>
                <c:pt idx="135">
                  <c:v>2.1269878017666999</c:v>
                </c:pt>
                <c:pt idx="136">
                  <c:v>1.86178299481577</c:v>
                </c:pt>
                <c:pt idx="137">
                  <c:v>1.2936970026574901</c:v>
                </c:pt>
                <c:pt idx="138">
                  <c:v>0.66011306284809901</c:v>
                </c:pt>
                <c:pt idx="139">
                  <c:v>0.98152059563900396</c:v>
                </c:pt>
                <c:pt idx="140">
                  <c:v>1.16601424008584</c:v>
                </c:pt>
                <c:pt idx="141">
                  <c:v>1.5553881003304599</c:v>
                </c:pt>
                <c:pt idx="142">
                  <c:v>0.62112861972806999</c:v>
                </c:pt>
                <c:pt idx="143">
                  <c:v>1.5205383989475001</c:v>
                </c:pt>
                <c:pt idx="144">
                  <c:v>2.1748986653603102</c:v>
                </c:pt>
                <c:pt idx="145">
                  <c:v>2.4923848935915101</c:v>
                </c:pt>
                <c:pt idx="146">
                  <c:v>2.4039029705725499</c:v>
                </c:pt>
                <c:pt idx="147">
                  <c:v>1.89353605281644</c:v>
                </c:pt>
                <c:pt idx="148">
                  <c:v>1.02023226946764</c:v>
                </c:pt>
                <c:pt idx="149">
                  <c:v>1.48337896286895</c:v>
                </c:pt>
                <c:pt idx="150">
                  <c:v>1.85728573619349</c:v>
                </c:pt>
                <c:pt idx="151">
                  <c:v>1.13771422530269</c:v>
                </c:pt>
                <c:pt idx="152">
                  <c:v>1.1292277558735999</c:v>
                </c:pt>
                <c:pt idx="153">
                  <c:v>1.9085052736691801</c:v>
                </c:pt>
                <c:pt idx="154">
                  <c:v>0.65180073148328899</c:v>
                </c:pt>
                <c:pt idx="155">
                  <c:v>1.6274522908810001</c:v>
                </c:pt>
                <c:pt idx="156">
                  <c:v>1.1347875044685301</c:v>
                </c:pt>
                <c:pt idx="157">
                  <c:v>0.67515118174970501</c:v>
                </c:pt>
                <c:pt idx="158">
                  <c:v>1.0244405638468701</c:v>
                </c:pt>
                <c:pt idx="159">
                  <c:v>1.8512394454580401</c:v>
                </c:pt>
                <c:pt idx="160">
                  <c:v>3.27039281283127</c:v>
                </c:pt>
                <c:pt idx="161">
                  <c:v>1.6036566691601299</c:v>
                </c:pt>
                <c:pt idx="162">
                  <c:v>1.6823419984435399</c:v>
                </c:pt>
                <c:pt idx="163">
                  <c:v>4.4448041876640403</c:v>
                </c:pt>
                <c:pt idx="164">
                  <c:v>7.7642415529080804</c:v>
                </c:pt>
                <c:pt idx="165">
                  <c:v>2.9580946443160001</c:v>
                </c:pt>
                <c:pt idx="166">
                  <c:v>1.09016055890153</c:v>
                </c:pt>
                <c:pt idx="167">
                  <c:v>1.75165358580414</c:v>
                </c:pt>
                <c:pt idx="168">
                  <c:v>2.0872567526591101</c:v>
                </c:pt>
                <c:pt idx="169">
                  <c:v>2.5296509314881499</c:v>
                </c:pt>
                <c:pt idx="170">
                  <c:v>2.4203508406168801</c:v>
                </c:pt>
                <c:pt idx="171">
                  <c:v>2.291967993059</c:v>
                </c:pt>
                <c:pt idx="172">
                  <c:v>2.6028770321310599</c:v>
                </c:pt>
                <c:pt idx="173">
                  <c:v>2.0007970175680101</c:v>
                </c:pt>
                <c:pt idx="174">
                  <c:v>4.0096992988120199</c:v>
                </c:pt>
                <c:pt idx="175">
                  <c:v>1.32687932625198</c:v>
                </c:pt>
                <c:pt idx="176">
                  <c:v>4.2107666894376496</c:v>
                </c:pt>
                <c:pt idx="177">
                  <c:v>3.0630414772960499</c:v>
                </c:pt>
                <c:pt idx="178">
                  <c:v>1.9739292917944</c:v>
                </c:pt>
                <c:pt idx="179">
                  <c:v>2.5556873230619699</c:v>
                </c:pt>
                <c:pt idx="180">
                  <c:v>2.6009420260516101</c:v>
                </c:pt>
                <c:pt idx="181">
                  <c:v>4.9833290997287802</c:v>
                </c:pt>
                <c:pt idx="182">
                  <c:v>5.9020192841238304</c:v>
                </c:pt>
                <c:pt idx="183">
                  <c:v>6.4545425824151499</c:v>
                </c:pt>
                <c:pt idx="184">
                  <c:v>3.3931003828441102</c:v>
                </c:pt>
                <c:pt idx="185">
                  <c:v>2.8556624136151898</c:v>
                </c:pt>
                <c:pt idx="186">
                  <c:v>2.0234419034103999</c:v>
                </c:pt>
                <c:pt idx="187">
                  <c:v>2.8043934291112298</c:v>
                </c:pt>
                <c:pt idx="188">
                  <c:v>1.8778513548525499</c:v>
                </c:pt>
                <c:pt idx="189">
                  <c:v>2.02139053294878</c:v>
                </c:pt>
                <c:pt idx="190">
                  <c:v>1.9142626422778699</c:v>
                </c:pt>
                <c:pt idx="191">
                  <c:v>2.3339711210258298</c:v>
                </c:pt>
                <c:pt idx="192">
                  <c:v>1.9399759598872699</c:v>
                </c:pt>
                <c:pt idx="193">
                  <c:v>5.9939931017064003</c:v>
                </c:pt>
                <c:pt idx="194">
                  <c:v>3.8889114601474501</c:v>
                </c:pt>
                <c:pt idx="195">
                  <c:v>2.4950081849899499</c:v>
                </c:pt>
                <c:pt idx="196">
                  <c:v>4.7748745191502904</c:v>
                </c:pt>
                <c:pt idx="197">
                  <c:v>12.274308304699201</c:v>
                </c:pt>
                <c:pt idx="198">
                  <c:v>2.2173784955237101</c:v>
                </c:pt>
                <c:pt idx="199">
                  <c:v>0.76673206536261396</c:v>
                </c:pt>
                <c:pt idx="200">
                  <c:v>3.4976212129678501</c:v>
                </c:pt>
                <c:pt idx="201">
                  <c:v>3.21623881020574</c:v>
                </c:pt>
                <c:pt idx="202">
                  <c:v>1.18436531822446</c:v>
                </c:pt>
                <c:pt idx="203">
                  <c:v>2.76429898580029</c:v>
                </c:pt>
                <c:pt idx="204">
                  <c:v>3.1358718221439901</c:v>
                </c:pt>
                <c:pt idx="205">
                  <c:v>2.7789429474555298</c:v>
                </c:pt>
                <c:pt idx="206">
                  <c:v>1.2685635812635401</c:v>
                </c:pt>
                <c:pt idx="207">
                  <c:v>2.0020675926800502</c:v>
                </c:pt>
                <c:pt idx="208">
                  <c:v>3.6861567008165399</c:v>
                </c:pt>
                <c:pt idx="209">
                  <c:v>2.5828652067731901</c:v>
                </c:pt>
                <c:pt idx="210">
                  <c:v>2.43510673869373</c:v>
                </c:pt>
                <c:pt idx="211">
                  <c:v>1.9775573343928701</c:v>
                </c:pt>
                <c:pt idx="212">
                  <c:v>1.78921496594479</c:v>
                </c:pt>
                <c:pt idx="213">
                  <c:v>2.6628294677054898</c:v>
                </c:pt>
                <c:pt idx="214">
                  <c:v>1.8361236732161099</c:v>
                </c:pt>
                <c:pt idx="215">
                  <c:v>2.17159827828316</c:v>
                </c:pt>
                <c:pt idx="216">
                  <c:v>2.6213225583172801</c:v>
                </c:pt>
                <c:pt idx="217">
                  <c:v>2.1303134403335</c:v>
                </c:pt>
                <c:pt idx="218">
                  <c:v>2.22483904045446</c:v>
                </c:pt>
                <c:pt idx="219">
                  <c:v>2.1483319320095999</c:v>
                </c:pt>
                <c:pt idx="220">
                  <c:v>3.6825813807177399</c:v>
                </c:pt>
                <c:pt idx="221">
                  <c:v>5.0065796679001799</c:v>
                </c:pt>
                <c:pt idx="222">
                  <c:v>3.9989931335515401</c:v>
                </c:pt>
                <c:pt idx="223">
                  <c:v>0.96661950617668901</c:v>
                </c:pt>
                <c:pt idx="224">
                  <c:v>2.38195588997934</c:v>
                </c:pt>
                <c:pt idx="225">
                  <c:v>4.9887829805222204</c:v>
                </c:pt>
                <c:pt idx="226">
                  <c:v>6.7484890483594802</c:v>
                </c:pt>
                <c:pt idx="227">
                  <c:v>3.5233147231104001</c:v>
                </c:pt>
                <c:pt idx="228">
                  <c:v>10.189063282456001</c:v>
                </c:pt>
                <c:pt idx="229">
                  <c:v>3.9117070753441601</c:v>
                </c:pt>
                <c:pt idx="230">
                  <c:v>1.9486933171706</c:v>
                </c:pt>
                <c:pt idx="231">
                  <c:v>4.2510612161605499</c:v>
                </c:pt>
                <c:pt idx="232">
                  <c:v>2.55737648213257</c:v>
                </c:pt>
                <c:pt idx="233">
                  <c:v>1.5523821916248799</c:v>
                </c:pt>
                <c:pt idx="234">
                  <c:v>4.38511268406954</c:v>
                </c:pt>
                <c:pt idx="235">
                  <c:v>6.7037456946350096</c:v>
                </c:pt>
                <c:pt idx="236">
                  <c:v>2.6910935909494</c:v>
                </c:pt>
                <c:pt idx="237">
                  <c:v>2.83781235395614</c:v>
                </c:pt>
                <c:pt idx="238">
                  <c:v>14.305919017247801</c:v>
                </c:pt>
                <c:pt idx="239">
                  <c:v>4.24688197672792</c:v>
                </c:pt>
                <c:pt idx="240">
                  <c:v>3.9783407346263999</c:v>
                </c:pt>
                <c:pt idx="241">
                  <c:v>3.25173208206798</c:v>
                </c:pt>
                <c:pt idx="242">
                  <c:v>4.0218196004842497</c:v>
                </c:pt>
                <c:pt idx="243">
                  <c:v>7.2462189895290203</c:v>
                </c:pt>
                <c:pt idx="244">
                  <c:v>5.7966438461447298</c:v>
                </c:pt>
                <c:pt idx="245">
                  <c:v>5.3130027828988098</c:v>
                </c:pt>
                <c:pt idx="246">
                  <c:v>7.1286928728847201</c:v>
                </c:pt>
                <c:pt idx="247">
                  <c:v>9.2619463593421596</c:v>
                </c:pt>
                <c:pt idx="248">
                  <c:v>5.2378428864586297</c:v>
                </c:pt>
                <c:pt idx="249">
                  <c:v>1.72764228672035</c:v>
                </c:pt>
                <c:pt idx="250">
                  <c:v>1.9543180408233001</c:v>
                </c:pt>
                <c:pt idx="251">
                  <c:v>5.2838176228156497</c:v>
                </c:pt>
                <c:pt idx="252">
                  <c:v>2.1105951606467999</c:v>
                </c:pt>
                <c:pt idx="253">
                  <c:v>2.3390375056826098</c:v>
                </c:pt>
                <c:pt idx="254">
                  <c:v>5.2551404283666203</c:v>
                </c:pt>
                <c:pt idx="255">
                  <c:v>5.8603083768823598</c:v>
                </c:pt>
                <c:pt idx="256">
                  <c:v>2.40697795290692</c:v>
                </c:pt>
                <c:pt idx="257">
                  <c:v>7.5655662533255503</c:v>
                </c:pt>
                <c:pt idx="258">
                  <c:v>6.7636365926217996</c:v>
                </c:pt>
                <c:pt idx="259">
                  <c:v>1.7710412196384999</c:v>
                </c:pt>
                <c:pt idx="260">
                  <c:v>3.6789539483867602</c:v>
                </c:pt>
                <c:pt idx="261">
                  <c:v>4.3010558889588699</c:v>
                </c:pt>
                <c:pt idx="262">
                  <c:v>4.1786373469536304</c:v>
                </c:pt>
                <c:pt idx="263">
                  <c:v>2.6778686470793001</c:v>
                </c:pt>
                <c:pt idx="264">
                  <c:v>1.8044079640677</c:v>
                </c:pt>
                <c:pt idx="265">
                  <c:v>3.8908017667844099</c:v>
                </c:pt>
                <c:pt idx="266">
                  <c:v>7.7212961357293599</c:v>
                </c:pt>
                <c:pt idx="267">
                  <c:v>5.4478029598542603</c:v>
                </c:pt>
                <c:pt idx="268">
                  <c:v>4.68392997221284</c:v>
                </c:pt>
                <c:pt idx="269">
                  <c:v>1.70052520365423</c:v>
                </c:pt>
                <c:pt idx="270">
                  <c:v>1.74345258352233</c:v>
                </c:pt>
                <c:pt idx="271">
                  <c:v>1.4089123160794601</c:v>
                </c:pt>
                <c:pt idx="272">
                  <c:v>1.1684475985724101</c:v>
                </c:pt>
                <c:pt idx="273">
                  <c:v>2.5683321582965402</c:v>
                </c:pt>
                <c:pt idx="274">
                  <c:v>2.2847746721217099</c:v>
                </c:pt>
                <c:pt idx="275">
                  <c:v>1.7298988700936699</c:v>
                </c:pt>
                <c:pt idx="276">
                  <c:v>1.4331535234108399</c:v>
                </c:pt>
                <c:pt idx="277">
                  <c:v>2.8360433268506902</c:v>
                </c:pt>
                <c:pt idx="278">
                  <c:v>2.3833838856419902</c:v>
                </c:pt>
                <c:pt idx="279">
                  <c:v>3.9593460747599298</c:v>
                </c:pt>
                <c:pt idx="280">
                  <c:v>2.8265543005129201</c:v>
                </c:pt>
                <c:pt idx="281">
                  <c:v>5.3520725582356699</c:v>
                </c:pt>
                <c:pt idx="282">
                  <c:v>6.4229507314534402</c:v>
                </c:pt>
                <c:pt idx="283">
                  <c:v>12.631756637243599</c:v>
                </c:pt>
                <c:pt idx="284">
                  <c:v>6.6312923660512304</c:v>
                </c:pt>
                <c:pt idx="285">
                  <c:v>6.5472469456960596</c:v>
                </c:pt>
                <c:pt idx="286">
                  <c:v>4.32041171687702</c:v>
                </c:pt>
                <c:pt idx="287">
                  <c:v>4.4096676471332099</c:v>
                </c:pt>
                <c:pt idx="288">
                  <c:v>2.0420139294244302</c:v>
                </c:pt>
                <c:pt idx="289">
                  <c:v>3.9292626684315501</c:v>
                </c:pt>
                <c:pt idx="290">
                  <c:v>4.2014398726939497</c:v>
                </c:pt>
                <c:pt idx="291">
                  <c:v>5.0710765314224302</c:v>
                </c:pt>
                <c:pt idx="292">
                  <c:v>3.4725806383614501</c:v>
                </c:pt>
                <c:pt idx="293">
                  <c:v>3.3785600544042</c:v>
                </c:pt>
                <c:pt idx="294">
                  <c:v>2.3804787380065302</c:v>
                </c:pt>
                <c:pt idx="295">
                  <c:v>4.5786360794928296</c:v>
                </c:pt>
                <c:pt idx="296">
                  <c:v>3.7110635998809198</c:v>
                </c:pt>
                <c:pt idx="297">
                  <c:v>5.0798499986158703</c:v>
                </c:pt>
                <c:pt idx="298">
                  <c:v>2.3939622738203501</c:v>
                </c:pt>
                <c:pt idx="299">
                  <c:v>2.6800880608893198</c:v>
                </c:pt>
                <c:pt idx="300">
                  <c:v>5.3001566434165603</c:v>
                </c:pt>
                <c:pt idx="301">
                  <c:v>8.3859761831119801</c:v>
                </c:pt>
                <c:pt idx="302">
                  <c:v>2.5953178253024598</c:v>
                </c:pt>
                <c:pt idx="303">
                  <c:v>2.8201942825436399</c:v>
                </c:pt>
                <c:pt idx="304">
                  <c:v>9.9263006895030905</c:v>
                </c:pt>
                <c:pt idx="305">
                  <c:v>35.243706704121699</c:v>
                </c:pt>
                <c:pt idx="306">
                  <c:v>4.8302225243401997</c:v>
                </c:pt>
                <c:pt idx="307">
                  <c:v>3.3976669832631301</c:v>
                </c:pt>
                <c:pt idx="308">
                  <c:v>2.6195063287609699</c:v>
                </c:pt>
                <c:pt idx="309">
                  <c:v>3.2494091858079299</c:v>
                </c:pt>
                <c:pt idx="310">
                  <c:v>7.00083743741975</c:v>
                </c:pt>
                <c:pt idx="311">
                  <c:v>4.5498764965453597</c:v>
                </c:pt>
                <c:pt idx="312">
                  <c:v>4.4054995591850696</c:v>
                </c:pt>
                <c:pt idx="313">
                  <c:v>5.4629769299270698</c:v>
                </c:pt>
                <c:pt idx="314">
                  <c:v>4.7775500916130804</c:v>
                </c:pt>
                <c:pt idx="315">
                  <c:v>3.53645292773155</c:v>
                </c:pt>
                <c:pt idx="316">
                  <c:v>2.9437817208955002</c:v>
                </c:pt>
                <c:pt idx="317">
                  <c:v>3.4205735593709501</c:v>
                </c:pt>
                <c:pt idx="318">
                  <c:v>4.0538916752002097</c:v>
                </c:pt>
                <c:pt idx="319">
                  <c:v>2.3650735717154001</c:v>
                </c:pt>
                <c:pt idx="320">
                  <c:v>10.0386073504775</c:v>
                </c:pt>
                <c:pt idx="321">
                  <c:v>1.46969364163574</c:v>
                </c:pt>
                <c:pt idx="322">
                  <c:v>3.1988663932350598</c:v>
                </c:pt>
                <c:pt idx="323">
                  <c:v>2.1375417650289199</c:v>
                </c:pt>
                <c:pt idx="324">
                  <c:v>5.4535851288043498</c:v>
                </c:pt>
                <c:pt idx="325">
                  <c:v>3.03629007924811</c:v>
                </c:pt>
                <c:pt idx="326">
                  <c:v>3.4712050044663001</c:v>
                </c:pt>
                <c:pt idx="327">
                  <c:v>6.7506361765540799</c:v>
                </c:pt>
                <c:pt idx="328">
                  <c:v>7.2056167405697504</c:v>
                </c:pt>
                <c:pt idx="329">
                  <c:v>2.0364734426643998</c:v>
                </c:pt>
                <c:pt idx="330">
                  <c:v>2.4163471240982002</c:v>
                </c:pt>
                <c:pt idx="331">
                  <c:v>1.75515002805874</c:v>
                </c:pt>
                <c:pt idx="332">
                  <c:v>1.3687414289984301</c:v>
                </c:pt>
                <c:pt idx="333">
                  <c:v>3.0773840625415501</c:v>
                </c:pt>
                <c:pt idx="334">
                  <c:v>2.7999508599109899</c:v>
                </c:pt>
                <c:pt idx="335">
                  <c:v>1.89038079388903</c:v>
                </c:pt>
                <c:pt idx="336">
                  <c:v>2.7817964429294002</c:v>
                </c:pt>
                <c:pt idx="337">
                  <c:v>6.0022672114148099</c:v>
                </c:pt>
                <c:pt idx="338">
                  <c:v>5.5316233239409698</c:v>
                </c:pt>
                <c:pt idx="339">
                  <c:v>1.7953579848164001</c:v>
                </c:pt>
                <c:pt idx="340">
                  <c:v>3.33963049614816</c:v>
                </c:pt>
                <c:pt idx="341">
                  <c:v>3.2999479759833901</c:v>
                </c:pt>
                <c:pt idx="342">
                  <c:v>2.3100451771285799</c:v>
                </c:pt>
                <c:pt idx="343">
                  <c:v>2.2441862854296799</c:v>
                </c:pt>
                <c:pt idx="344">
                  <c:v>1.31170016637849</c:v>
                </c:pt>
                <c:pt idx="345">
                  <c:v>1.2509098636109699</c:v>
                </c:pt>
                <c:pt idx="346">
                  <c:v>2.67514202585286</c:v>
                </c:pt>
                <c:pt idx="347">
                  <c:v>3.8225013736576701</c:v>
                </c:pt>
                <c:pt idx="348">
                  <c:v>3.2601342157769899</c:v>
                </c:pt>
                <c:pt idx="349">
                  <c:v>2.5858348637727202</c:v>
                </c:pt>
                <c:pt idx="350">
                  <c:v>2.6322796126559198</c:v>
                </c:pt>
                <c:pt idx="351">
                  <c:v>4.37980100069068</c:v>
                </c:pt>
                <c:pt idx="352">
                  <c:v>3.1400666487780602</c:v>
                </c:pt>
                <c:pt idx="353">
                  <c:v>2.5513763458457102</c:v>
                </c:pt>
                <c:pt idx="354">
                  <c:v>5.49279915721187</c:v>
                </c:pt>
                <c:pt idx="355">
                  <c:v>2.8488450052265302</c:v>
                </c:pt>
                <c:pt idx="356">
                  <c:v>2.2650772103499999</c:v>
                </c:pt>
                <c:pt idx="357">
                  <c:v>5.28702451849753</c:v>
                </c:pt>
                <c:pt idx="358">
                  <c:v>10.162282512359999</c:v>
                </c:pt>
                <c:pt idx="359">
                  <c:v>6.20350913327119</c:v>
                </c:pt>
                <c:pt idx="360">
                  <c:v>2.83326377111911</c:v>
                </c:pt>
                <c:pt idx="361">
                  <c:v>2.4375740731857198</c:v>
                </c:pt>
                <c:pt idx="362">
                  <c:v>6.6612081204914597</c:v>
                </c:pt>
                <c:pt idx="363">
                  <c:v>20.311825339589902</c:v>
                </c:pt>
                <c:pt idx="364">
                  <c:v>5.5729443368559703</c:v>
                </c:pt>
                <c:pt idx="365">
                  <c:v>5.38741071094368</c:v>
                </c:pt>
                <c:pt idx="366">
                  <c:v>7.5683965703542704</c:v>
                </c:pt>
                <c:pt idx="367">
                  <c:v>3.93304603634832</c:v>
                </c:pt>
                <c:pt idx="368">
                  <c:v>4.6608052068290897</c:v>
                </c:pt>
                <c:pt idx="369">
                  <c:v>3.7181664060399502</c:v>
                </c:pt>
                <c:pt idx="370">
                  <c:v>3.11596852027956</c:v>
                </c:pt>
                <c:pt idx="371">
                  <c:v>5.2328300248803998</c:v>
                </c:pt>
                <c:pt idx="372">
                  <c:v>2.46045813149943</c:v>
                </c:pt>
                <c:pt idx="373">
                  <c:v>3.9745897125154701</c:v>
                </c:pt>
                <c:pt idx="374">
                  <c:v>10.8943526932624</c:v>
                </c:pt>
                <c:pt idx="375">
                  <c:v>0.35247534942773101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3F5E-426E-B55E-1097DA96FD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16942863"/>
        <c:axId val="1116945359"/>
      </c:scatterChart>
      <c:valAx>
        <c:axId val="1294559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Frame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301836767"/>
        <c:crosses val="autoZero"/>
        <c:crossBetween val="midCat"/>
      </c:valAx>
      <c:valAx>
        <c:axId val="1301836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>
                    <a:effectLst/>
                  </a:rPr>
                  <a:t>Number of pedestrians</a:t>
                </a:r>
                <a:endParaRPr lang="en-001" sz="1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294559791"/>
        <c:crosses val="autoZero"/>
        <c:crossBetween val="midCat"/>
      </c:valAx>
      <c:valAx>
        <c:axId val="1116945359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>
                    <a:effectLst/>
                  </a:rPr>
                  <a:t>Nigiwai score per frame</a:t>
                </a:r>
                <a:endParaRPr lang="en-001" sz="1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001"/>
            </a:p>
          </c:txPr>
        </c:title>
        <c:numFmt formatCode="0.00E+00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001"/>
          </a:p>
        </c:txPr>
        <c:crossAx val="1116942863"/>
        <c:crosses val="max"/>
        <c:crossBetween val="midCat"/>
      </c:valAx>
      <c:valAx>
        <c:axId val="111694286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169453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001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001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jpg>
</file>

<file path=ppt/media/image4.jp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17682-B86C-4C22-81C3-B5AAB401D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3B7E23-B882-43AF-969B-5F58C3799B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D743B-8E30-4317-AA6C-580585236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67E73-6077-4F4A-8441-C0F5F8225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C2827-DC7F-43FF-A330-02A1C8DB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362385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1AA98-36B6-4CD0-BEB3-A05E444EE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034F42-CB3D-48C3-8009-09CCAFA75B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485F9-8BC1-4BD4-AEBB-3522C8215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E0144-D812-4BBB-AF77-4428023D7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0A072-3F1D-4EAB-B474-20BE9B045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50487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6303FD-8BE4-4F72-9034-9452B12D0A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3EE727-D87D-4E51-8664-A554D8F87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0EE93-9F8F-41AC-8F43-6FC722B67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436B8-E3EA-4DF0-B6BE-47118DE5C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94C13-15F1-45E0-AB0F-7C161AE11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09726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B7C21-9754-43F0-9120-24E3327C6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AA804-D934-4527-97B4-6A3F9EB52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4D95F-1343-4006-927C-B23041DC8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76A01-050C-421C-A98E-37E71B3C7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B2C38-899D-4849-8966-C5D337E09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918957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3548F-876C-4292-9988-0F2E52BB4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0299A1-7FB6-4408-85FF-8853F69CC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88A28-595C-464F-8AFE-5E965A044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27E83-D828-47A7-A473-28C8634CE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DB6D1-80E9-49D0-A833-5FBE99DF2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654873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8C87-0A52-4167-9F4F-3C9821639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FBEC9-1388-40E2-8C07-85D0310D0F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294DE9-25F1-4D9A-B0D7-2CB4CB3108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69EBD-0E75-4A9C-8A21-743BDCD8A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975B4-AE8F-4207-8964-0DD87E095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2E456-3176-457D-8595-76F342CE8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011795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FFC5E-393C-445B-8B9D-5BF2CF6EB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78F2A-C44E-4B57-B9A0-D94C3A02E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55210-E4CA-4134-ADED-6D7AAE4A71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10D93-8CED-4CA1-90E4-23CDCBE1C2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AABADF-36CF-4B48-BB4E-DF8352B85B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030D34-0C03-4735-987C-88E1EF20C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4568A7-11DD-41C5-8B6F-5CCA6926B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BA090C-E311-467F-8174-380D9BB35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927669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7C746-B9A4-4B0C-A674-2174571B1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233DF7-5801-4B52-B256-28750746B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1670CF-2544-4B4A-882E-448F93A82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60369A-479A-463B-9B74-2B8D02FEF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89269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8364F9-0740-4C18-B10A-ED8F6EB0D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4A2CC3-3C4B-4FC8-9D0F-5944E7864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5C5785-D9A5-41B5-ABC7-22C17D443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372291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D9773-84BB-416C-BE20-040EEDAAF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207BE-EDC6-422C-A1DF-68BCE0D22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388BD9-611F-4B33-A022-0B1EE8621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355CA6-F73E-4BC4-90C5-C107E7483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8C886-A1D7-451A-BA99-EE788D55B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A0A55-D09E-4B1A-AC44-C43658940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453958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027CB-4DA0-4767-A7C3-5FB45AF70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4F5668-AAE7-4FC2-8295-13565875E1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6DC80-720B-483B-9A39-8CC45F098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CD590-2B52-4B2A-A4BF-9F2BBA596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6B1EDA-5401-4D8E-A372-1C3477A5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71731E-8319-4101-8CED-A7319610A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00136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CE6CB6-D2D2-434B-870D-3B8B4C1A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981B7-BF66-4020-8657-6B498E299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48000-A130-4039-9F46-D29181CAD4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1F1C0-6DAE-4AA5-A0AD-67C9273B8C7D}" type="datetimeFigureOut">
              <a:rPr lang="en-001" smtClean="0"/>
              <a:t>15/06/2020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53442-FD11-45EE-B0DD-9281DDCEFC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D0E40-FFE7-4ECA-8CFB-2DD992295F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95E4C-0259-4BE0-9757-FA2B4D18802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92007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001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2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avi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Passing_circulate_fix.avi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hyperlink" Target="Shopping_circulate_fix.avi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EE557-2A7A-49C7-8A0F-5C5D2839FB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NIGIWAI</a:t>
            </a:r>
            <a:endParaRPr lang="en-00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047A8-DB49-4649-A1EB-C5EAC5B96C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280810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0A710-0B62-44CC-A838-749814A6B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discussion 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512DD-DB83-4B54-B92E-52929461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I want to know your opinions about the created scenarios are they representing shopping and passing scenarios or not, i.e., what the criteria to say that a scenario represents passing or </a:t>
            </a:r>
            <a:r>
              <a:rPr lang="en-US" dirty="0" err="1"/>
              <a:t>Nigiwai</a:t>
            </a:r>
            <a:r>
              <a:rPr lang="en-US" dirty="0"/>
              <a:t>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If so, I can create many different scenarios for shopping and Passing for comparisons.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Maybe the next step is to create a uniform distributed fixed points (ROI), then we can expect a </a:t>
            </a:r>
            <a:r>
              <a:rPr lang="en-US" dirty="0" err="1"/>
              <a:t>Nigiwai</a:t>
            </a:r>
            <a:r>
              <a:rPr lang="en-US" dirty="0"/>
              <a:t> for those points having high accumulated scores and compared to the shopping locations.</a:t>
            </a:r>
            <a:endParaRPr lang="en-001" dirty="0"/>
          </a:p>
          <a:p>
            <a:pPr marL="0" indent="0">
              <a:buNone/>
            </a:pPr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6259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A0D6C-87BD-4DBD-BB0C-3DAC71DBC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Nigiwai</a:t>
            </a:r>
            <a:r>
              <a:rPr lang="en-US" dirty="0"/>
              <a:t> python code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FEA46-29B2-4624-A94A-C3063D5B7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For the </a:t>
            </a:r>
            <a:r>
              <a:rPr lang="en-US" dirty="0" err="1"/>
              <a:t>Nigiwai</a:t>
            </a:r>
            <a:r>
              <a:rPr lang="en-US" dirty="0"/>
              <a:t> python code, I made minors modifications.</a:t>
            </a:r>
          </a:p>
          <a:p>
            <a:pPr marL="0" indent="0">
              <a:buNone/>
            </a:pPr>
            <a:r>
              <a:rPr lang="en-US" dirty="0"/>
              <a:t>Now, we only put a filename </a:t>
            </a:r>
            <a:r>
              <a:rPr lang="en-US" dirty="0" err="1"/>
              <a:t>e.g</a:t>
            </a:r>
            <a:r>
              <a:rPr lang="en-US" dirty="0"/>
              <a:t>, “</a:t>
            </a:r>
            <a:r>
              <a:rPr lang="en-US" sz="2200" dirty="0"/>
              <a:t>Shopping_circulate.txt</a:t>
            </a:r>
            <a:r>
              <a:rPr lang="en-US" dirty="0"/>
              <a:t>” without </a:t>
            </a:r>
            <a:r>
              <a:rPr lang="en-US" sz="2000" dirty="0"/>
              <a:t>‘.._ROI.txt</a:t>
            </a:r>
            <a:r>
              <a:rPr lang="en-US" dirty="0"/>
              <a:t>’</a:t>
            </a:r>
          </a:p>
          <a:p>
            <a:pPr marL="0" indent="0">
              <a:buNone/>
            </a:pPr>
            <a:r>
              <a:rPr lang="en-US" dirty="0"/>
              <a:t>The code re-labels the fixed pedestrians ID (ROI) according to the max number of the moving pedestrians</a:t>
            </a:r>
          </a:p>
          <a:p>
            <a:pPr marL="0" indent="0">
              <a:buNone/>
            </a:pPr>
            <a:r>
              <a:rPr lang="en-US" dirty="0"/>
              <a:t>It gives two outputs of </a:t>
            </a:r>
            <a:r>
              <a:rPr lang="en-US" dirty="0" err="1"/>
              <a:t>nigiwai</a:t>
            </a:r>
            <a:r>
              <a:rPr lang="en-US" dirty="0"/>
              <a:t> in each frame :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Nigiwai</a:t>
            </a:r>
            <a:r>
              <a:rPr lang="en-US" dirty="0"/>
              <a:t> summation of the moving pedestrians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Nigiwai</a:t>
            </a:r>
            <a:r>
              <a:rPr lang="en-US" dirty="0"/>
              <a:t> summation of the ROI pedestrians (fixed)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</a:t>
            </a:r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2028150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C3449-0117-4CC3-AF3D-0C3C4656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VADERE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D2F0E-AF77-424B-A28F-2BA820F0E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tried to create shopping and passing scenarios with same density.</a:t>
            </a:r>
          </a:p>
          <a:p>
            <a:pPr marL="0" indent="0">
              <a:buNone/>
            </a:pPr>
            <a:r>
              <a:rPr lang="en-US" dirty="0"/>
              <a:t>The idea is to make people circulate in the passing scenario.</a:t>
            </a:r>
          </a:p>
          <a:p>
            <a:pPr marL="0" indent="0">
              <a:buNone/>
            </a:pPr>
            <a:r>
              <a:rPr lang="en-US" dirty="0"/>
              <a:t>However, I did not make this exactly because, the target changer could not be used twice, so I used many target changers.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817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ECDA-3FC8-491D-BFEF-800C762B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1" y="365125"/>
            <a:ext cx="4136995" cy="753461"/>
          </a:xfrm>
        </p:spPr>
        <p:txBody>
          <a:bodyPr>
            <a:normAutofit/>
          </a:bodyPr>
          <a:lstStyle/>
          <a:p>
            <a:r>
              <a:rPr lang="en-US" sz="3600" dirty="0"/>
              <a:t>Passing vs Shopping</a:t>
            </a:r>
            <a:endParaRPr lang="en-001" sz="3600" dirty="0"/>
          </a:p>
        </p:txBody>
      </p:sp>
      <p:pic>
        <p:nvPicPr>
          <p:cNvPr id="4" name="Passing_circulate">
            <a:hlinkClick r:id="" action="ppaction://media"/>
            <a:extLst>
              <a:ext uri="{FF2B5EF4-FFF2-40B4-BE49-F238E27FC236}">
                <a16:creationId xmlns:a16="http://schemas.microsoft.com/office/drawing/2014/main" id="{D3785F43-B2CE-46F0-BD7B-01E6A2F392B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56000" y="587067"/>
            <a:ext cx="3520334" cy="5844476"/>
          </a:xfrm>
        </p:spPr>
      </p:pic>
      <p:pic>
        <p:nvPicPr>
          <p:cNvPr id="5" name="Shopping_circulate">
            <a:hlinkClick r:id="" action="ppaction://media"/>
            <a:extLst>
              <a:ext uri="{FF2B5EF4-FFF2-40B4-BE49-F238E27FC236}">
                <a16:creationId xmlns:a16="http://schemas.microsoft.com/office/drawing/2014/main" id="{A14A0BE1-1E9D-4CCC-83A6-FC020D72FFB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43133" y="587067"/>
            <a:ext cx="3520769" cy="584447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525C6E6-58B2-4CE6-864E-D82B956ECF0B}"/>
              </a:ext>
            </a:extLst>
          </p:cNvPr>
          <p:cNvSpPr/>
          <p:nvPr/>
        </p:nvSpPr>
        <p:spPr>
          <a:xfrm>
            <a:off x="4656000" y="284085"/>
            <a:ext cx="3520334" cy="253343"/>
          </a:xfrm>
          <a:prstGeom prst="roundRect">
            <a:avLst/>
          </a:prstGeom>
          <a:solidFill>
            <a:srgbClr val="C00000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Passing</a:t>
            </a:r>
            <a:endParaRPr lang="en-001" dirty="0">
              <a:solidFill>
                <a:schemeClr val="bg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08AFE5C-4CFA-4F74-BBDF-DC172FEC674E}"/>
              </a:ext>
            </a:extLst>
          </p:cNvPr>
          <p:cNvSpPr/>
          <p:nvPr/>
        </p:nvSpPr>
        <p:spPr>
          <a:xfrm>
            <a:off x="8243133" y="284084"/>
            <a:ext cx="3520334" cy="253343"/>
          </a:xfrm>
          <a:prstGeom prst="roundRect">
            <a:avLst/>
          </a:prstGeom>
          <a:solidFill>
            <a:srgbClr val="C00000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shopping</a:t>
            </a:r>
            <a:endParaRPr lang="en-00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3EDC38B-8DB6-4B61-AF91-535C2E98EF73}"/>
              </a:ext>
            </a:extLst>
          </p:cNvPr>
          <p:cNvSpPr txBox="1">
            <a:spLocks/>
          </p:cNvSpPr>
          <p:nvPr/>
        </p:nvSpPr>
        <p:spPr>
          <a:xfrm>
            <a:off x="257451" y="1253330"/>
            <a:ext cx="4249894" cy="5045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Both scenarios have same entering rate, so the number of pedestrian in each frame are same.</a:t>
            </a:r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425640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ECDA-3FC8-491D-BFEF-800C762B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1" y="365125"/>
            <a:ext cx="4136995" cy="753461"/>
          </a:xfrm>
        </p:spPr>
        <p:txBody>
          <a:bodyPr>
            <a:normAutofit/>
          </a:bodyPr>
          <a:lstStyle/>
          <a:p>
            <a:r>
              <a:rPr lang="en-US" sz="3600" dirty="0"/>
              <a:t>Passing vs Shopping</a:t>
            </a:r>
            <a:endParaRPr lang="en-001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3EDC38B-8DB6-4B61-AF91-535C2E98EF73}"/>
              </a:ext>
            </a:extLst>
          </p:cNvPr>
          <p:cNvSpPr txBox="1">
            <a:spLocks/>
          </p:cNvSpPr>
          <p:nvPr/>
        </p:nvSpPr>
        <p:spPr>
          <a:xfrm>
            <a:off x="257451" y="1253330"/>
            <a:ext cx="2947567" cy="5045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summation of </a:t>
            </a:r>
            <a:r>
              <a:rPr lang="en-US" dirty="0" err="1"/>
              <a:t>Nigiwai</a:t>
            </a:r>
            <a:r>
              <a:rPr lang="en-US" dirty="0"/>
              <a:t> of </a:t>
            </a:r>
            <a:r>
              <a:rPr lang="en-US" u="sng" dirty="0">
                <a:solidFill>
                  <a:schemeClr val="accent1"/>
                </a:solidFill>
              </a:rPr>
              <a:t>moving pedestrian </a:t>
            </a:r>
            <a:r>
              <a:rPr lang="en-US" dirty="0"/>
              <a:t>in each frame is drawn for both passing and shopping scenarios</a:t>
            </a:r>
            <a:endParaRPr lang="en-001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1C79BAA-911D-464E-875F-B0E23AE744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5172608"/>
              </p:ext>
            </p:extLst>
          </p:nvPr>
        </p:nvGraphicFramePr>
        <p:xfrm>
          <a:off x="3575338" y="1253330"/>
          <a:ext cx="8477250" cy="4829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77873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ECDA-3FC8-491D-BFEF-800C762B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1" y="365125"/>
            <a:ext cx="4136995" cy="753461"/>
          </a:xfrm>
        </p:spPr>
        <p:txBody>
          <a:bodyPr>
            <a:normAutofit/>
          </a:bodyPr>
          <a:lstStyle/>
          <a:p>
            <a:r>
              <a:rPr lang="en-US" sz="3600" dirty="0"/>
              <a:t>Passing vs Shopping</a:t>
            </a:r>
            <a:endParaRPr lang="en-001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3EDC38B-8DB6-4B61-AF91-535C2E98EF73}"/>
              </a:ext>
            </a:extLst>
          </p:cNvPr>
          <p:cNvSpPr txBox="1">
            <a:spLocks/>
          </p:cNvSpPr>
          <p:nvPr/>
        </p:nvSpPr>
        <p:spPr>
          <a:xfrm>
            <a:off x="257451" y="1253330"/>
            <a:ext cx="3317887" cy="5045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summation of </a:t>
            </a:r>
            <a:r>
              <a:rPr lang="en-US" dirty="0" err="1"/>
              <a:t>Nigiwai</a:t>
            </a:r>
            <a:r>
              <a:rPr lang="en-US" dirty="0"/>
              <a:t> of </a:t>
            </a:r>
            <a:r>
              <a:rPr lang="en-US" u="sng" dirty="0">
                <a:solidFill>
                  <a:schemeClr val="accent1"/>
                </a:solidFill>
              </a:rPr>
              <a:t>fixed pedestrian (ROI) </a:t>
            </a:r>
            <a:r>
              <a:rPr lang="en-US" dirty="0"/>
              <a:t>in each frame is drawn</a:t>
            </a:r>
            <a:endParaRPr lang="en-00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5C88473-DD72-4FA9-9A51-43C419A5CD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3817830"/>
              </p:ext>
            </p:extLst>
          </p:nvPr>
        </p:nvGraphicFramePr>
        <p:xfrm>
          <a:off x="3883759" y="1253330"/>
          <a:ext cx="7967663" cy="4872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9773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ECDA-3FC8-491D-BFEF-800C762B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1" y="365125"/>
            <a:ext cx="4136995" cy="75346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Passing vs Shopping (2)</a:t>
            </a:r>
            <a:endParaRPr lang="en-001" sz="36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525C6E6-58B2-4CE6-864E-D82B956ECF0B}"/>
              </a:ext>
            </a:extLst>
          </p:cNvPr>
          <p:cNvSpPr/>
          <p:nvPr/>
        </p:nvSpPr>
        <p:spPr>
          <a:xfrm>
            <a:off x="4656000" y="284085"/>
            <a:ext cx="3520334" cy="253343"/>
          </a:xfrm>
          <a:prstGeom prst="roundRect">
            <a:avLst/>
          </a:prstGeom>
          <a:solidFill>
            <a:srgbClr val="C00000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Passing</a:t>
            </a:r>
            <a:endParaRPr lang="en-001" dirty="0">
              <a:solidFill>
                <a:schemeClr val="bg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08AFE5C-4CFA-4F74-BBDF-DC172FEC674E}"/>
              </a:ext>
            </a:extLst>
          </p:cNvPr>
          <p:cNvSpPr/>
          <p:nvPr/>
        </p:nvSpPr>
        <p:spPr>
          <a:xfrm>
            <a:off x="8243133" y="284084"/>
            <a:ext cx="3520334" cy="253343"/>
          </a:xfrm>
          <a:prstGeom prst="roundRect">
            <a:avLst/>
          </a:prstGeom>
          <a:solidFill>
            <a:srgbClr val="C00000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shopping</a:t>
            </a:r>
            <a:endParaRPr lang="en-00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3EDC38B-8DB6-4B61-AF91-535C2E98EF73}"/>
              </a:ext>
            </a:extLst>
          </p:cNvPr>
          <p:cNvSpPr txBox="1">
            <a:spLocks/>
          </p:cNvSpPr>
          <p:nvPr/>
        </p:nvSpPr>
        <p:spPr>
          <a:xfrm>
            <a:off x="257451" y="1253330"/>
            <a:ext cx="4249894" cy="5045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Repeat previous scenarios but the entering source is stopped after 2/3 of the total duration (frame 250).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So number of ped becomes fixed after frame (250)</a:t>
            </a:r>
            <a:endParaRPr lang="en-001" dirty="0"/>
          </a:p>
        </p:txBody>
      </p:sp>
      <p:pic>
        <p:nvPicPr>
          <p:cNvPr id="17" name="Picture 16">
            <a:hlinkClick r:id="rId2" action="ppaction://hlinkfile"/>
            <a:extLst>
              <a:ext uri="{FF2B5EF4-FFF2-40B4-BE49-F238E27FC236}">
                <a16:creationId xmlns:a16="http://schemas.microsoft.com/office/drawing/2014/main" id="{EA77A38E-1D59-4D5F-8645-F59038B276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845" y="590930"/>
            <a:ext cx="3509084" cy="5825079"/>
          </a:xfrm>
          <a:prstGeom prst="rect">
            <a:avLst/>
          </a:prstGeom>
        </p:spPr>
      </p:pic>
      <p:pic>
        <p:nvPicPr>
          <p:cNvPr id="19" name="Picture 18">
            <a:hlinkClick r:id="rId4" action="ppaction://hlinkfile"/>
            <a:extLst>
              <a:ext uri="{FF2B5EF4-FFF2-40B4-BE49-F238E27FC236}">
                <a16:creationId xmlns:a16="http://schemas.microsoft.com/office/drawing/2014/main" id="{8F62BE7D-427E-4816-B729-D5C9E88830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337" y="590930"/>
            <a:ext cx="3509084" cy="582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49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ECDA-3FC8-491D-BFEF-800C762B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1" y="365125"/>
            <a:ext cx="4136995" cy="75346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Passing vs Shopping (2)</a:t>
            </a:r>
            <a:endParaRPr lang="en-001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3EDC38B-8DB6-4B61-AF91-535C2E98EF73}"/>
              </a:ext>
            </a:extLst>
          </p:cNvPr>
          <p:cNvSpPr txBox="1">
            <a:spLocks/>
          </p:cNvSpPr>
          <p:nvPr/>
        </p:nvSpPr>
        <p:spPr>
          <a:xfrm>
            <a:off x="257451" y="1253330"/>
            <a:ext cx="2947567" cy="5045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summation of </a:t>
            </a:r>
            <a:r>
              <a:rPr lang="en-US" dirty="0" err="1"/>
              <a:t>Nigiwai</a:t>
            </a:r>
            <a:r>
              <a:rPr lang="en-US" dirty="0"/>
              <a:t> of </a:t>
            </a:r>
            <a:r>
              <a:rPr lang="en-US" u="sng" dirty="0">
                <a:solidFill>
                  <a:schemeClr val="accent1"/>
                </a:solidFill>
              </a:rPr>
              <a:t>moving pedestrian</a:t>
            </a:r>
            <a:r>
              <a:rPr lang="en-US" dirty="0"/>
              <a:t> in each frame is drawn for both passing and shopping scenarios</a:t>
            </a:r>
            <a:endParaRPr lang="en-00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CB85E20-E686-451C-B038-90BDCBAC87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4350143"/>
              </p:ext>
            </p:extLst>
          </p:nvPr>
        </p:nvGraphicFramePr>
        <p:xfrm>
          <a:off x="3466824" y="1253330"/>
          <a:ext cx="8467725" cy="4772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18258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ECDA-3FC8-491D-BFEF-800C762B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1" y="365125"/>
            <a:ext cx="4136995" cy="75346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Passing vs Shopping (2)</a:t>
            </a:r>
            <a:endParaRPr lang="en-001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3EDC38B-8DB6-4B61-AF91-535C2E98EF73}"/>
              </a:ext>
            </a:extLst>
          </p:cNvPr>
          <p:cNvSpPr txBox="1">
            <a:spLocks/>
          </p:cNvSpPr>
          <p:nvPr/>
        </p:nvSpPr>
        <p:spPr>
          <a:xfrm>
            <a:off x="257451" y="1253330"/>
            <a:ext cx="3317887" cy="5045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summation of </a:t>
            </a:r>
            <a:r>
              <a:rPr lang="en-US" dirty="0" err="1"/>
              <a:t>Nigiwai</a:t>
            </a:r>
            <a:r>
              <a:rPr lang="en-US" dirty="0"/>
              <a:t> of </a:t>
            </a:r>
            <a:r>
              <a:rPr lang="en-US" u="sng" dirty="0">
                <a:solidFill>
                  <a:schemeClr val="accent1"/>
                </a:solidFill>
              </a:rPr>
              <a:t>fixed pedestrian (ROI) </a:t>
            </a:r>
            <a:r>
              <a:rPr lang="en-US" dirty="0"/>
              <a:t>in each frame is drawn</a:t>
            </a:r>
            <a:endParaRPr lang="en-001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17CBAB3-B9A5-4250-9618-EBA9FCBDBD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7858860"/>
              </p:ext>
            </p:extLst>
          </p:nvPr>
        </p:nvGraphicFramePr>
        <p:xfrm>
          <a:off x="3966886" y="1340245"/>
          <a:ext cx="7967663" cy="4872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25756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415</Words>
  <Application>Microsoft Office PowerPoint</Application>
  <PresentationFormat>Widescreen</PresentationFormat>
  <Paragraphs>51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NIGIWAI</vt:lpstr>
      <vt:lpstr>Nigiwai python code</vt:lpstr>
      <vt:lpstr>VADERE</vt:lpstr>
      <vt:lpstr>Passing vs Shopping</vt:lpstr>
      <vt:lpstr>Passing vs Shopping</vt:lpstr>
      <vt:lpstr>Passing vs Shopping</vt:lpstr>
      <vt:lpstr>Passing vs Shopping (2)</vt:lpstr>
      <vt:lpstr>Passing vs Shopping (2)</vt:lpstr>
      <vt:lpstr>Passing vs Shopping (2)</vt:lpstr>
      <vt:lpstr>Conclusion and discussion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EMSR-405</dc:creator>
  <cp:lastModifiedBy>EMSR-405</cp:lastModifiedBy>
  <cp:revision>16</cp:revision>
  <dcterms:created xsi:type="dcterms:W3CDTF">2020-06-13T10:23:26Z</dcterms:created>
  <dcterms:modified xsi:type="dcterms:W3CDTF">2020-06-15T12:08:24Z</dcterms:modified>
</cp:coreProperties>
</file>

<file path=docProps/thumbnail.jpeg>
</file>